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1"/>
  </p:notesMasterIdLst>
  <p:sldIdLst>
    <p:sldId id="256" r:id="rId2"/>
    <p:sldId id="257" r:id="rId3"/>
    <p:sldId id="258" r:id="rId4"/>
    <p:sldId id="267" r:id="rId5"/>
    <p:sldId id="268" r:id="rId6"/>
    <p:sldId id="264" r:id="rId7"/>
    <p:sldId id="265" r:id="rId8"/>
    <p:sldId id="313" r:id="rId9"/>
    <p:sldId id="314" r:id="rId10"/>
    <p:sldId id="315" r:id="rId11"/>
    <p:sldId id="316" r:id="rId12"/>
    <p:sldId id="334" r:id="rId13"/>
    <p:sldId id="304" r:id="rId14"/>
    <p:sldId id="305" r:id="rId15"/>
    <p:sldId id="307" r:id="rId16"/>
    <p:sldId id="312" r:id="rId17"/>
    <p:sldId id="333" r:id="rId18"/>
    <p:sldId id="308" r:id="rId19"/>
    <p:sldId id="318" r:id="rId20"/>
    <p:sldId id="319" r:id="rId21"/>
    <p:sldId id="323" r:id="rId22"/>
    <p:sldId id="321" r:id="rId23"/>
    <p:sldId id="324" r:id="rId24"/>
    <p:sldId id="325" r:id="rId25"/>
    <p:sldId id="311" r:id="rId26"/>
    <p:sldId id="317" r:id="rId27"/>
    <p:sldId id="327" r:id="rId28"/>
    <p:sldId id="328" r:id="rId29"/>
    <p:sldId id="322" r:id="rId30"/>
    <p:sldId id="326" r:id="rId31"/>
    <p:sldId id="329" r:id="rId32"/>
    <p:sldId id="332" r:id="rId33"/>
    <p:sldId id="330" r:id="rId34"/>
    <p:sldId id="331" r:id="rId35"/>
    <p:sldId id="260" r:id="rId36"/>
    <p:sldId id="309" r:id="rId37"/>
    <p:sldId id="284" r:id="rId38"/>
    <p:sldId id="285" r:id="rId39"/>
    <p:sldId id="286" r:id="rId40"/>
    <p:sldId id="306" r:id="rId41"/>
    <p:sldId id="288" r:id="rId42"/>
    <p:sldId id="289" r:id="rId43"/>
    <p:sldId id="290" r:id="rId44"/>
    <p:sldId id="291" r:id="rId45"/>
    <p:sldId id="292" r:id="rId46"/>
    <p:sldId id="293" r:id="rId47"/>
    <p:sldId id="294" r:id="rId48"/>
    <p:sldId id="295" r:id="rId49"/>
    <p:sldId id="296" r:id="rId50"/>
    <p:sldId id="297" r:id="rId51"/>
    <p:sldId id="298" r:id="rId52"/>
    <p:sldId id="299" r:id="rId53"/>
    <p:sldId id="300" r:id="rId54"/>
    <p:sldId id="301" r:id="rId55"/>
    <p:sldId id="302" r:id="rId56"/>
    <p:sldId id="303" r:id="rId57"/>
    <p:sldId id="275" r:id="rId58"/>
    <p:sldId id="276" r:id="rId59"/>
    <p:sldId id="277" r:id="rId60"/>
    <p:sldId id="278" r:id="rId61"/>
    <p:sldId id="279" r:id="rId62"/>
    <p:sldId id="280" r:id="rId63"/>
    <p:sldId id="281" r:id="rId64"/>
    <p:sldId id="282" r:id="rId65"/>
    <p:sldId id="283" r:id="rId66"/>
    <p:sldId id="261" r:id="rId67"/>
    <p:sldId id="262" r:id="rId68"/>
    <p:sldId id="259" r:id="rId69"/>
    <p:sldId id="263" r:id="rId70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05A16"/>
    <a:srgbClr val="2F528F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422"/>
    <p:restoredTop sz="96343" autoAdjust="0"/>
  </p:normalViewPr>
  <p:slideViewPr>
    <p:cSldViewPr snapToGrid="0" snapToObjects="1">
      <p:cViewPr varScale="1">
        <p:scale>
          <a:sx n="113" d="100"/>
          <a:sy n="113" d="100"/>
        </p:scale>
        <p:origin x="35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CD4658-FC5F-4C4A-9C84-93B50C1C7551}" type="datetimeFigureOut">
              <a:rPr kumimoji="1" lang="ko-Kore-KR" altLang="en-US" smtClean="0"/>
              <a:t>01/26/2023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715171-4215-3B44-8B01-66F7807E0949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526121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715171-4215-3B44-8B01-66F7807E0949}" type="slidenum">
              <a:rPr kumimoji="1" lang="ko-Kore-KR" altLang="en-US" smtClean="0"/>
              <a:t>25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999966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715171-4215-3B44-8B01-66F7807E0949}" type="slidenum">
              <a:rPr kumimoji="1" lang="ko-Kore-KR" altLang="en-US" smtClean="0"/>
              <a:t>26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231844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715171-4215-3B44-8B01-66F7807E0949}" type="slidenum">
              <a:rPr kumimoji="1" lang="ko-Kore-KR" altLang="en-US" smtClean="0"/>
              <a:t>27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385965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715171-4215-3B44-8B01-66F7807E0949}" type="slidenum">
              <a:rPr kumimoji="1" lang="ko-Kore-KR" altLang="en-US" smtClean="0"/>
              <a:t>28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420968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715171-4215-3B44-8B01-66F7807E0949}" type="slidenum">
              <a:rPr kumimoji="1" lang="ko-Kore-KR" altLang="en-US" smtClean="0"/>
              <a:t>29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838048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906A9B-73EE-374E-B75F-D1FC8062400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0" i="0">
                <a:latin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kumimoji="1" lang="en-US" altLang="ko-KR" dirty="0"/>
              <a:t>Quantum Computation</a:t>
            </a:r>
            <a:endParaRPr kumimoji="1" lang="ko-Kore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58064F4-5750-ED45-A7D7-0278AD07E2B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71313"/>
            <a:ext cx="9144000" cy="1655762"/>
          </a:xfrm>
        </p:spPr>
        <p:txBody>
          <a:bodyPr/>
          <a:lstStyle>
            <a:lvl1pPr marL="0" indent="0" algn="ctr">
              <a:buNone/>
              <a:defRPr sz="2400" b="0" i="0">
                <a:latin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en-US" altLang="ko-Kore-KR" dirty="0"/>
              <a:t>Information</a:t>
            </a:r>
            <a:endParaRPr kumimoji="1" lang="ko-Kore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0DFBE24-706B-3849-8E2C-E747F7284C6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616693" y="6272344"/>
            <a:ext cx="1575307" cy="585616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B346A5E3-DE67-CF45-B214-E5ED4B744525}"/>
              </a:ext>
            </a:extLst>
          </p:cNvPr>
          <p:cNvSpPr/>
          <p:nvPr userDrawn="1"/>
        </p:nvSpPr>
        <p:spPr>
          <a:xfrm flipV="1">
            <a:off x="849086" y="3536580"/>
            <a:ext cx="10493828" cy="57564"/>
          </a:xfrm>
          <a:prstGeom prst="rect">
            <a:avLst/>
          </a:prstGeom>
          <a:gradFill flip="none" rotWithShape="1">
            <a:gsLst>
              <a:gs pos="3000">
                <a:schemeClr val="accent4">
                  <a:lumMod val="67000"/>
                </a:schemeClr>
              </a:gs>
              <a:gs pos="30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날짜 개체 틀 3">
            <a:extLst>
              <a:ext uri="{FF2B5EF4-FFF2-40B4-BE49-F238E27FC236}">
                <a16:creationId xmlns:a16="http://schemas.microsoft.com/office/drawing/2014/main" id="{BF726D34-CE78-FB48-9310-F607C119D24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19638" y="6576930"/>
            <a:ext cx="2743200" cy="365125"/>
          </a:xfrm>
        </p:spPr>
        <p:txBody>
          <a:bodyPr/>
          <a:lstStyle>
            <a:lvl1pPr>
              <a:defRPr sz="1100" b="0" i="0">
                <a:solidFill>
                  <a:schemeClr val="tx1"/>
                </a:solidFill>
                <a:latin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kumimoji="1" lang="en-US" altLang="ko-KR">
                <a:ea typeface="Verdana" panose="020B0604030504040204" pitchFamily="34" charset="0"/>
              </a:rPr>
              <a:t>2023. 2. 1.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5994179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B477B9-9600-F24D-8231-115DEF1F6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2158CE5-7BF9-5747-A469-B535A8B396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34EA9D4-5B3D-C044-80D4-0F5BE4508A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/>
              <a:t>2023. 2. 1.</a:t>
            </a:r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D70ADC5-BD4B-714B-A771-19742DEEF3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3BF5E6E-1701-4645-82E3-B0157E1EB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574849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CD8C011-F657-C74E-A587-D84CE12B10E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0936A53-B1C9-BD4B-AC85-6159B8C492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5CF7CAC-5578-2A43-882E-FB018E8479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/>
              <a:t>2023. 2. 1.</a:t>
            </a:r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9A5DA0E-B11E-E94A-A4C7-BB95893AC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D360B78-D008-D040-8E01-45D43075DD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144563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A246B0-1F0C-5B47-B886-8E5784ABDF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344" y="156580"/>
            <a:ext cx="12021312" cy="893542"/>
          </a:xfrm>
        </p:spPr>
        <p:txBody>
          <a:bodyPr/>
          <a:lstStyle>
            <a:lvl1pPr>
              <a:defRPr>
                <a:ln>
                  <a:noFill/>
                </a:ln>
                <a:latin typeface="Tahoma" panose="020B0604030504040204" pitchFamily="34" charset="0"/>
                <a:ea typeface="AppleMyungjo" pitchFamily="2" charset="-127"/>
                <a:cs typeface="Tahoma" panose="020B0604030504040204" pitchFamily="34" charset="0"/>
              </a:defRPr>
            </a:lvl1pPr>
          </a:lstStyle>
          <a:p>
            <a:r>
              <a:rPr kumimoji="1" lang="en-US" altLang="ko-KR" dirty="0"/>
              <a:t>Quantum Information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868FAAA-33BF-C644-8E88-5CA97C2FE07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5344" y="1226525"/>
            <a:ext cx="12021312" cy="4950438"/>
          </a:xfrm>
        </p:spPr>
        <p:txBody>
          <a:bodyPr/>
          <a:lstStyle>
            <a:lvl1pPr>
              <a:defRPr>
                <a:latin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latin typeface="Verdana" panose="020B0604030504040204" pitchFamily="34" charset="0"/>
                <a:cs typeface="Verdana" panose="020B0604030504040204" pitchFamily="34" charset="0"/>
              </a:defRPr>
            </a:lvl2pPr>
            <a:lvl3pPr>
              <a:defRPr>
                <a:latin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>
                <a:latin typeface="Verdana" panose="020B0604030504040204" pitchFamily="34" charset="0"/>
                <a:cs typeface="Verdana" panose="020B0604030504040204" pitchFamily="34" charset="0"/>
              </a:defRPr>
            </a:lvl4pPr>
            <a:lvl5pPr>
              <a:defRPr>
                <a:latin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kumimoji="1" lang="en-US" altLang="ko-KR" dirty="0"/>
              <a:t>Alpha</a:t>
            </a:r>
            <a:endParaRPr kumimoji="1" lang="ko-KR" altLang="en-US" dirty="0"/>
          </a:p>
          <a:p>
            <a:pPr lvl="1"/>
            <a:r>
              <a:rPr kumimoji="1" lang="en-US" altLang="ko-KR" dirty="0"/>
              <a:t>Beta</a:t>
            </a:r>
            <a:endParaRPr kumimoji="1" lang="ko-KR" altLang="en-US" dirty="0"/>
          </a:p>
          <a:p>
            <a:pPr lvl="2"/>
            <a:r>
              <a:rPr kumimoji="1" lang="en-US" altLang="ko-KR" dirty="0"/>
              <a:t>gamma</a:t>
            </a:r>
            <a:endParaRPr kumimoji="1" lang="ko-KR" altLang="en-US" dirty="0"/>
          </a:p>
          <a:p>
            <a:pPr lvl="3"/>
            <a:r>
              <a:rPr kumimoji="1" lang="en-US" altLang="ko-KR" dirty="0"/>
              <a:t>delta</a:t>
            </a:r>
            <a:endParaRPr kumimoji="1" lang="ko-KR" altLang="en-US" dirty="0"/>
          </a:p>
          <a:p>
            <a:pPr lvl="4"/>
            <a:r>
              <a:rPr kumimoji="1" lang="en-US" altLang="ko-Kore-KR" dirty="0"/>
              <a:t>echo</a:t>
            </a:r>
            <a:endParaRPr kumimoji="1" lang="ko-Kore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A268D88-2347-1C4B-885D-F3C96070A70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19638" y="6576930"/>
            <a:ext cx="2743200" cy="365125"/>
          </a:xfrm>
        </p:spPr>
        <p:txBody>
          <a:bodyPr/>
          <a:lstStyle>
            <a:lvl1pPr>
              <a:defRPr sz="1100" b="0" i="0">
                <a:solidFill>
                  <a:schemeClr val="tx1"/>
                </a:solidFill>
                <a:latin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kumimoji="1" lang="en-US" altLang="ko-KR">
                <a:ea typeface="Verdana" panose="020B0604030504040204" pitchFamily="34" charset="0"/>
              </a:rPr>
              <a:t>2023. 2. 1.</a:t>
            </a:r>
            <a:endParaRPr kumimoji="1" lang="ko-Kore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8776454-015F-C44F-8B77-99C3B1AA39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76930"/>
            <a:ext cx="4114800" cy="365125"/>
          </a:xfrm>
        </p:spPr>
        <p:txBody>
          <a:bodyPr/>
          <a:lstStyle>
            <a:lvl1pPr>
              <a:defRPr sz="1100" b="0" i="0">
                <a:solidFill>
                  <a:schemeClr val="tx1"/>
                </a:solidFill>
                <a:latin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endParaRPr kumimoji="1" lang="ko-Kore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6D75B35-E744-C54F-9B61-3B659F51C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27457" y="6576930"/>
            <a:ext cx="2743200" cy="365125"/>
          </a:xfrm>
        </p:spPr>
        <p:txBody>
          <a:bodyPr/>
          <a:lstStyle>
            <a:lvl1pPr>
              <a:defRPr sz="1100"/>
            </a:lvl1pPr>
          </a:lstStyle>
          <a:p>
            <a:fld id="{349957B0-7186-3A41-9683-4408E569AF62}" type="slidenum">
              <a:rPr kumimoji="1" lang="ko-Kore-KR" altLang="en-US" smtClean="0"/>
              <a:pPr/>
              <a:t>‹#›</a:t>
            </a:fld>
            <a:endParaRPr kumimoji="1" lang="ko-Kore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A29478E-F01D-F344-8B60-711909465BD4}"/>
              </a:ext>
            </a:extLst>
          </p:cNvPr>
          <p:cNvSpPr/>
          <p:nvPr userDrawn="1"/>
        </p:nvSpPr>
        <p:spPr>
          <a:xfrm flipV="1">
            <a:off x="85344" y="1098223"/>
            <a:ext cx="12021312" cy="73351"/>
          </a:xfrm>
          <a:prstGeom prst="rect">
            <a:avLst/>
          </a:prstGeom>
          <a:gradFill flip="none" rotWithShape="1">
            <a:gsLst>
              <a:gs pos="3000">
                <a:srgbClr val="B05A16"/>
              </a:gs>
              <a:gs pos="30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40000"/>
                  <a:lumOff val="6000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A500965-AC5B-8146-BCD2-F1D125DFEA12}"/>
              </a:ext>
            </a:extLst>
          </p:cNvPr>
          <p:cNvSpPr/>
          <p:nvPr userDrawn="1"/>
        </p:nvSpPr>
        <p:spPr>
          <a:xfrm flipV="1">
            <a:off x="0" y="6624470"/>
            <a:ext cx="12192000" cy="45719"/>
          </a:xfrm>
          <a:prstGeom prst="rect">
            <a:avLst/>
          </a:prstGeom>
          <a:gradFill>
            <a:gsLst>
              <a:gs pos="3000">
                <a:srgbClr val="B05A16"/>
              </a:gs>
              <a:gs pos="30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088724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EE9361-1B25-3E4D-8F14-C40A68F59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0A7FC9D-CF7D-B444-BFB2-686E3B55D7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4D2ADAA-D87B-544F-8E08-45EEA69E0C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/>
              <a:t>2023. 2. 1.</a:t>
            </a:r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F302BF7-58FF-AC4C-9BAC-188C4E824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4A4C09A-97BD-BB48-9D38-30A899AC1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627455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D31B24-5897-D74D-AC6E-E4076A3C53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578FC8A-D33C-1243-884C-4E1EE40D91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A042B07-0B30-5B43-85D5-2F7BA92683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BBCC648-EA4F-CF4D-847A-3B4724B98C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/>
              <a:t>2023. 2. 1.</a:t>
            </a:r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614D836-56B2-9A4B-A0E5-E56E41C769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7AECA3E-C4C6-E248-9D89-7FC51EF1E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903338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1E660B-FF51-ED43-A303-45CE55679A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326D1B6-8344-9343-8A7C-84459B4B2F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AFF3A95-C386-3F41-8B6D-2596E40B9A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C247409-EBE1-D540-8ED3-1E1D0F4338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1FFD326-9E8A-604D-82EF-3328449A3D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460DE9B-8F28-F643-9F01-4CD8BF63DF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/>
              <a:t>2023. 2. 1.</a:t>
            </a:r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3C6E692-EB86-7C4C-8676-DCFBE5C0A1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2E16F07-ED7B-CC4C-AB09-33AB99D4B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630036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94485D-0343-FC46-9A7D-A62B48D6A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C9A4B9A-4017-3741-9829-8BA909D8CE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/>
              <a:t>2023. 2. 1.</a:t>
            </a:r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69AE44D-203C-0543-9AEC-11A4E92FA7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BC1BFB1-7826-6447-97B9-EEBAABB0E8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644461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3400FF4-E11C-D143-92BB-F7C97D8509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/>
              <a:t>2023. 2. 1.</a:t>
            </a:r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3C154CC-F887-7640-9238-9548984388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1C666C9-CDE7-4E4F-8BB6-76087060A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417843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232948-E924-544F-A971-B8D82C093D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9C876E6-693C-F646-BABE-5F0DCB6075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8731560-BA43-024C-8758-B7FA1284C8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7804CC8-5B52-0D4A-8914-4A0CC713DD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/>
              <a:t>2023. 2. 1.</a:t>
            </a:r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7832E4C-CC93-0247-8C5A-B7AE7285DA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C6D84FF-F7FC-3F41-9755-BA4957D2E0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001125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1262F7-8AE9-C74C-A6A1-B584008D38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678DB9A-A3FA-0640-B214-F98CF78878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1BAB901-5799-F74E-AC42-2DDBF9A4F5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0B3FDA9-AF6C-EE4E-8A2B-4E3EB57DAC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/>
              <a:t>2023. 2. 1.</a:t>
            </a:r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85FF613-D1D9-E34F-A130-4310AACABB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442FFA2-F93C-4C49-9CA8-CDE1C073D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930571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66C24E7-4B6E-D747-971D-AF787CAB60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B66FC31-A521-9241-BA89-FFB139EC3C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6848BB5-4F42-5D42-BAA9-C89AD71E41F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kumimoji="1" lang="en-US" altLang="ko-KR"/>
              <a:t>2023. 2. 1.</a:t>
            </a:r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1ACBE59-C9D6-D144-97BF-17DF6DFA2D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1D08B9-5F3D-864E-BC0B-F87F8DC040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9957B0-7186-3A41-9683-4408E569AF6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738672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16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17.png"/><Relationship Id="rId9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40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3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z.analog.com/dds/f/q-a/30165/ad9957-multichip-sync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-labs/artiq/issues/1994" TargetMode="External"/><Relationship Id="rId2" Type="http://schemas.openxmlformats.org/officeDocument/2006/relationships/hyperlink" Target="https://ez.analog.com/dds/f/q-a/29655/ad9914-profile-change-problem" TargetMode="Externa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E9A307-9213-DF47-9F91-8963C17C02A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en-US" dirty="0"/>
              <a:t>DDS</a:t>
            </a:r>
            <a:r>
              <a:rPr kumimoji="1" lang="ko-KR" altLang="en-US" dirty="0"/>
              <a:t> </a:t>
            </a:r>
            <a:r>
              <a:rPr kumimoji="1" lang="en-US" altLang="ko-KR" dirty="0"/>
              <a:t>Debugging</a:t>
            </a:r>
            <a:endParaRPr kumimoji="1" lang="ko-Kore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3DB62E8-D6A6-3546-A06C-9D07F173DB8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ko-Kore-KR" dirty="0"/>
              <a:t>AD9910 Verilog &amp; Board Debug</a:t>
            </a:r>
            <a:endParaRPr kumimoji="1" lang="ko-Kore-KR" altLang="en-US" dirty="0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9FCE610-493D-3041-BFFA-B731EA7A42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2023. 2. 1.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7870951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636F81-DF0C-2CEF-CB9D-F329E563BD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Delay Control Circuit for Experiment(2)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23C212B-AE76-BDB8-E848-CBF8A071F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2023. 2. 1.</a:t>
            </a:r>
            <a:endParaRPr kumimoji="1" lang="ko-Kore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D5CCBFB-694D-6376-FB10-E28EED10BD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94499"/>
            <a:ext cx="5415814" cy="5401242"/>
          </a:xfrm>
          <a:prstGeom prst="rect">
            <a:avLst/>
          </a:prstGeom>
        </p:spPr>
      </p:pic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63DF782D-98B6-DB9A-D773-E3320872D4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12067" y="4944534"/>
            <a:ext cx="6679933" cy="14177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Breadboard inductance, capacitance does not matter?</a:t>
            </a:r>
          </a:p>
          <a:p>
            <a:pPr marL="0" indent="0">
              <a:buNone/>
            </a:pPr>
            <a:r>
              <a:rPr lang="en-US" altLang="ko-KR" dirty="0"/>
              <a:t>Working frequency is to low!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708142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74FED8-6976-94FC-7426-B02853523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Delay Control Circuit for Experiment(3)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5DC82CE-0F6C-3399-3479-59F55AE32A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2023. 2. 1.</a:t>
            </a:r>
            <a:endParaRPr kumimoji="1" lang="ko-Kore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675E59E5-A4D3-CA26-88B2-C474340768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344" y="5683388"/>
            <a:ext cx="8153400" cy="893542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ko-KR" dirty="0"/>
              <a:t>Use SG384(clock source) phase adjustment</a:t>
            </a:r>
          </a:p>
          <a:p>
            <a:pPr marL="0" indent="0">
              <a:buNone/>
            </a:pPr>
            <a:r>
              <a:rPr lang="en-US" altLang="ko-KR" dirty="0"/>
              <a:t>Simple solution!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21677F0-0025-0F1A-57C5-86F8C27D3C4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5400000">
            <a:off x="-296077" y="1979214"/>
            <a:ext cx="4112060" cy="3080630"/>
          </a:xfrm>
          <a:prstGeom prst="rect">
            <a:avLst/>
          </a:prstGeom>
          <a:ln>
            <a:solidFill>
              <a:prstClr val="black"/>
            </a:solidFill>
          </a:ln>
        </p:spPr>
      </p:pic>
    </p:spTree>
    <p:extLst>
      <p:ext uri="{BB962C8B-B14F-4D97-AF65-F5344CB8AC3E}">
        <p14:creationId xmlns:p14="http://schemas.microsoft.com/office/powerpoint/2010/main" val="41029964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88E661-9D5B-4878-470E-2728D6723D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Experiment </a:t>
            </a:r>
            <a:r>
              <a:rPr lang="en-US" altLang="ko-KR"/>
              <a:t>for Solution Validation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DB23419-7A97-FD72-06A5-135C1C527C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344" y="5638799"/>
            <a:ext cx="12021312" cy="538163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/>
              <a:t>Validation of our assumption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B6A3677-DC04-2101-CDCC-D1AC884A0E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2023. 2. 1.</a:t>
            </a:r>
            <a:endParaRPr kumimoji="1" lang="ko-Kore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E31D2D6-6D95-7138-FD7B-0827626C2856}"/>
              </a:ext>
            </a:extLst>
          </p:cNvPr>
          <p:cNvSpPr/>
          <p:nvPr/>
        </p:nvSpPr>
        <p:spPr>
          <a:xfrm>
            <a:off x="349250" y="2012950"/>
            <a:ext cx="1212850" cy="8935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1GHz CLOCK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6C584BB-E6B5-2695-71ED-E2619AF9B9AA}"/>
              </a:ext>
            </a:extLst>
          </p:cNvPr>
          <p:cNvSpPr/>
          <p:nvPr/>
        </p:nvSpPr>
        <p:spPr>
          <a:xfrm>
            <a:off x="2863851" y="2012950"/>
            <a:ext cx="1212850" cy="8935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AD9910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3EF5B11-C603-D530-E979-3932390186DD}"/>
              </a:ext>
            </a:extLst>
          </p:cNvPr>
          <p:cNvSpPr/>
          <p:nvPr/>
        </p:nvSpPr>
        <p:spPr>
          <a:xfrm>
            <a:off x="349250" y="3504738"/>
            <a:ext cx="1212850" cy="8935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ARTYS7</a:t>
            </a:r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356C50B-BFFC-1FC6-0F86-9E7281B2D1EF}"/>
              </a:ext>
            </a:extLst>
          </p:cNvPr>
          <p:cNvSpPr/>
          <p:nvPr/>
        </p:nvSpPr>
        <p:spPr>
          <a:xfrm>
            <a:off x="4978400" y="2012950"/>
            <a:ext cx="1212850" cy="8935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spectrum analyzer</a:t>
            </a:r>
            <a:endParaRPr lang="ko-KR" altLang="en-US" dirty="0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BB87228-D8AE-005F-3DAB-0ACD4527FEF9}"/>
              </a:ext>
            </a:extLst>
          </p:cNvPr>
          <p:cNvCxnSpPr>
            <a:cxnSpLocks/>
            <a:stCxn id="5" idx="3"/>
            <a:endCxn id="8" idx="1"/>
          </p:cNvCxnSpPr>
          <p:nvPr/>
        </p:nvCxnSpPr>
        <p:spPr>
          <a:xfrm>
            <a:off x="1562100" y="2459721"/>
            <a:ext cx="13017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5714A254-4AAC-44AD-E938-B1861E9D5C3C}"/>
              </a:ext>
            </a:extLst>
          </p:cNvPr>
          <p:cNvCxnSpPr>
            <a:cxnSpLocks/>
            <a:stCxn id="8" idx="3"/>
            <a:endCxn id="10" idx="1"/>
          </p:cNvCxnSpPr>
          <p:nvPr/>
        </p:nvCxnSpPr>
        <p:spPr>
          <a:xfrm>
            <a:off x="4076701" y="2459721"/>
            <a:ext cx="90169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4544872-A6D3-1298-DEB0-42E9DBF47C2E}"/>
              </a:ext>
            </a:extLst>
          </p:cNvPr>
          <p:cNvSpPr/>
          <p:nvPr/>
        </p:nvSpPr>
        <p:spPr>
          <a:xfrm>
            <a:off x="6991350" y="1358900"/>
            <a:ext cx="4171950" cy="303938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자유형: 도형 26">
            <a:extLst>
              <a:ext uri="{FF2B5EF4-FFF2-40B4-BE49-F238E27FC236}">
                <a16:creationId xmlns:a16="http://schemas.microsoft.com/office/drawing/2014/main" id="{FBCA6DA7-D5FB-B0CD-DC3E-DBD28BFFC446}"/>
              </a:ext>
            </a:extLst>
          </p:cNvPr>
          <p:cNvSpPr/>
          <p:nvPr/>
        </p:nvSpPr>
        <p:spPr>
          <a:xfrm>
            <a:off x="6191250" y="1356360"/>
            <a:ext cx="793750" cy="3053080"/>
          </a:xfrm>
          <a:custGeom>
            <a:avLst/>
            <a:gdLst>
              <a:gd name="connsiteX0" fmla="*/ 0 w 787400"/>
              <a:gd name="connsiteY0" fmla="*/ 650240 h 3053080"/>
              <a:gd name="connsiteX1" fmla="*/ 0 w 787400"/>
              <a:gd name="connsiteY1" fmla="*/ 1539240 h 3053080"/>
              <a:gd name="connsiteX2" fmla="*/ 787400 w 787400"/>
              <a:gd name="connsiteY2" fmla="*/ 3053080 h 3053080"/>
              <a:gd name="connsiteX3" fmla="*/ 787400 w 787400"/>
              <a:gd name="connsiteY3" fmla="*/ 0 h 3053080"/>
              <a:gd name="connsiteX4" fmla="*/ 0 w 787400"/>
              <a:gd name="connsiteY4" fmla="*/ 650240 h 3053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7400" h="3053080">
                <a:moveTo>
                  <a:pt x="0" y="650240"/>
                </a:moveTo>
                <a:lnTo>
                  <a:pt x="0" y="1539240"/>
                </a:lnTo>
                <a:lnTo>
                  <a:pt x="787400" y="3053080"/>
                </a:lnTo>
                <a:lnTo>
                  <a:pt x="787400" y="0"/>
                </a:lnTo>
                <a:lnTo>
                  <a:pt x="0" y="650240"/>
                </a:lnTo>
                <a:close/>
              </a:path>
            </a:pathLst>
          </a:custGeom>
          <a:gradFill flip="none" rotWithShape="1">
            <a:gsLst>
              <a:gs pos="11000">
                <a:schemeClr val="accent1">
                  <a:lumMod val="5000"/>
                  <a:lumOff val="95000"/>
                </a:schemeClr>
              </a:gs>
              <a:gs pos="47000">
                <a:schemeClr val="accent1">
                  <a:lumMod val="45000"/>
                  <a:lumOff val="55000"/>
                </a:schemeClr>
              </a:gs>
              <a:gs pos="76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1CEA6F4E-098D-6250-55B0-568B5EBDC1B3}"/>
              </a:ext>
            </a:extLst>
          </p:cNvPr>
          <p:cNvCxnSpPr/>
          <p:nvPr/>
        </p:nvCxnSpPr>
        <p:spPr>
          <a:xfrm flipV="1">
            <a:off x="7632700" y="2012950"/>
            <a:ext cx="0" cy="23853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B0720E13-B422-621F-8541-3EDB990ACC4A}"/>
              </a:ext>
            </a:extLst>
          </p:cNvPr>
          <p:cNvCxnSpPr/>
          <p:nvPr/>
        </p:nvCxnSpPr>
        <p:spPr>
          <a:xfrm flipV="1">
            <a:off x="8534400" y="2012950"/>
            <a:ext cx="0" cy="23853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C38068F3-DD60-D6CC-9B83-85C5539EFE4E}"/>
              </a:ext>
            </a:extLst>
          </p:cNvPr>
          <p:cNvCxnSpPr/>
          <p:nvPr/>
        </p:nvCxnSpPr>
        <p:spPr>
          <a:xfrm flipV="1">
            <a:off x="10121900" y="2012950"/>
            <a:ext cx="0" cy="23853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5E437295-87D4-869B-46A1-0E0F8284CC79}"/>
              </a:ext>
            </a:extLst>
          </p:cNvPr>
          <p:cNvCxnSpPr/>
          <p:nvPr/>
        </p:nvCxnSpPr>
        <p:spPr>
          <a:xfrm flipV="1">
            <a:off x="9264650" y="2012950"/>
            <a:ext cx="0" cy="23853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1281521E-9A9C-5C50-DEDD-16BE15965BB1}"/>
              </a:ext>
            </a:extLst>
          </p:cNvPr>
          <p:cNvSpPr txBox="1"/>
          <p:nvPr/>
        </p:nvSpPr>
        <p:spPr>
          <a:xfrm>
            <a:off x="7364838" y="4665944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000</a:t>
            </a:r>
            <a:endParaRPr lang="ko-KR" alt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C966874-D46C-2DAC-CD8F-16DFFC2857D0}"/>
              </a:ext>
            </a:extLst>
          </p:cNvPr>
          <p:cNvSpPr txBox="1"/>
          <p:nvPr/>
        </p:nvSpPr>
        <p:spPr>
          <a:xfrm>
            <a:off x="8266538" y="4665944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010</a:t>
            </a:r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C17C976-9832-9B7E-FA39-31927061B054}"/>
              </a:ext>
            </a:extLst>
          </p:cNvPr>
          <p:cNvSpPr txBox="1"/>
          <p:nvPr/>
        </p:nvSpPr>
        <p:spPr>
          <a:xfrm>
            <a:off x="8996788" y="4665944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001</a:t>
            </a:r>
            <a:endParaRPr lang="ko-KR" alt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A6CB6B0-7A44-8444-2680-D2C4DC45EE73}"/>
              </a:ext>
            </a:extLst>
          </p:cNvPr>
          <p:cNvSpPr txBox="1"/>
          <p:nvPr/>
        </p:nvSpPr>
        <p:spPr>
          <a:xfrm>
            <a:off x="9854038" y="4665944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011</a:t>
            </a:r>
            <a:endParaRPr lang="ko-KR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457AF7B-9A69-B5B8-6028-42B26D739811}"/>
              </a:ext>
            </a:extLst>
          </p:cNvPr>
          <p:cNvSpPr txBox="1"/>
          <p:nvPr/>
        </p:nvSpPr>
        <p:spPr>
          <a:xfrm>
            <a:off x="6460913" y="4665944"/>
            <a:ext cx="7965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profile</a:t>
            </a:r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999956F-4CE5-C1D1-4B65-FDEE01632551}"/>
              </a:ext>
            </a:extLst>
          </p:cNvPr>
          <p:cNvSpPr txBox="1"/>
          <p:nvPr/>
        </p:nvSpPr>
        <p:spPr>
          <a:xfrm>
            <a:off x="7446591" y="4423469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f1</a:t>
            </a:r>
            <a:endParaRPr lang="ko-KR" alt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B3D7AE3-D611-3E29-C4FC-C18EBD5F3511}"/>
              </a:ext>
            </a:extLst>
          </p:cNvPr>
          <p:cNvSpPr txBox="1"/>
          <p:nvPr/>
        </p:nvSpPr>
        <p:spPr>
          <a:xfrm>
            <a:off x="8348291" y="4423469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f2</a:t>
            </a:r>
            <a:endParaRPr lang="ko-KR" alt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CCDDEF0-A70F-C0AC-AF21-827C8DE634D5}"/>
              </a:ext>
            </a:extLst>
          </p:cNvPr>
          <p:cNvSpPr txBox="1"/>
          <p:nvPr/>
        </p:nvSpPr>
        <p:spPr>
          <a:xfrm>
            <a:off x="9078541" y="4423469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f3</a:t>
            </a:r>
            <a:endParaRPr lang="ko-KR" alt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E911C2B-D5D7-C367-F7E5-CA4667008043}"/>
              </a:ext>
            </a:extLst>
          </p:cNvPr>
          <p:cNvSpPr txBox="1"/>
          <p:nvPr/>
        </p:nvSpPr>
        <p:spPr>
          <a:xfrm>
            <a:off x="9935791" y="4423469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f4</a:t>
            </a:r>
            <a:endParaRPr lang="ko-KR" altLang="en-US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279204E-2AEF-1A67-522E-896383635FBB}"/>
              </a:ext>
            </a:extLst>
          </p:cNvPr>
          <p:cNvSpPr txBox="1"/>
          <p:nvPr/>
        </p:nvSpPr>
        <p:spPr>
          <a:xfrm>
            <a:off x="6293849" y="4423469"/>
            <a:ext cx="1130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frequency</a:t>
            </a:r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3200699-F3E1-FD70-F96C-643CC2B5FC13}"/>
              </a:ext>
            </a:extLst>
          </p:cNvPr>
          <p:cNvSpPr/>
          <p:nvPr/>
        </p:nvSpPr>
        <p:spPr>
          <a:xfrm>
            <a:off x="2860676" y="3506827"/>
            <a:ext cx="1212850" cy="8935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D flip-flop</a:t>
            </a:r>
            <a:endParaRPr lang="ko-KR" altLang="en-US" dirty="0"/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7A9031BA-C685-3AB3-2424-5F08F1AE3212}"/>
              </a:ext>
            </a:extLst>
          </p:cNvPr>
          <p:cNvCxnSpPr>
            <a:cxnSpLocks/>
            <a:stCxn id="9" idx="3"/>
            <a:endCxn id="19" idx="1"/>
          </p:cNvCxnSpPr>
          <p:nvPr/>
        </p:nvCxnSpPr>
        <p:spPr>
          <a:xfrm>
            <a:off x="1562100" y="3951509"/>
            <a:ext cx="1298576" cy="20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9EDE0D1C-709F-3E12-BD64-06EB9344A383}"/>
              </a:ext>
            </a:extLst>
          </p:cNvPr>
          <p:cNvCxnSpPr>
            <a:cxnSpLocks/>
            <a:stCxn id="19" idx="0"/>
            <a:endCxn id="8" idx="2"/>
          </p:cNvCxnSpPr>
          <p:nvPr/>
        </p:nvCxnSpPr>
        <p:spPr>
          <a:xfrm flipV="1">
            <a:off x="3467101" y="2906492"/>
            <a:ext cx="3175" cy="6003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95113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8B61DD-3FAC-12B7-D987-88821BC24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Solution1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697235-E1B7-49A7-260B-9D845D9745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2023. 2. 1.</a:t>
            </a:r>
            <a:endParaRPr kumimoji="1" lang="ko-Kore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CEA5F40-003A-14E0-4F6C-DA79BEE8472F}"/>
              </a:ext>
            </a:extLst>
          </p:cNvPr>
          <p:cNvSpPr/>
          <p:nvPr/>
        </p:nvSpPr>
        <p:spPr>
          <a:xfrm>
            <a:off x="2260600" y="2000250"/>
            <a:ext cx="2146300" cy="13253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ARTY S7</a:t>
            </a:r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E4AA9F3-77BA-8424-6A02-F1C6FBFAC772}"/>
              </a:ext>
            </a:extLst>
          </p:cNvPr>
          <p:cNvSpPr/>
          <p:nvPr/>
        </p:nvSpPr>
        <p:spPr>
          <a:xfrm>
            <a:off x="5607050" y="2000250"/>
            <a:ext cx="2921000" cy="13253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AD9910</a:t>
            </a:r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875FD0C-956E-8F71-39F9-96C7C70DEA4D}"/>
              </a:ext>
            </a:extLst>
          </p:cNvPr>
          <p:cNvSpPr/>
          <p:nvPr/>
        </p:nvSpPr>
        <p:spPr>
          <a:xfrm>
            <a:off x="5607050" y="3532409"/>
            <a:ext cx="2921000" cy="13253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AD9910</a:t>
            </a:r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ko-KR" altLang="en-US" dirty="0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D4315EE0-8805-63FC-8E8C-47431CA7D87E}"/>
              </a:ext>
            </a:extLst>
          </p:cNvPr>
          <p:cNvCxnSpPr>
            <a:cxnSpLocks/>
            <a:stCxn id="23" idx="3"/>
            <a:endCxn id="25" idx="1"/>
          </p:cNvCxnSpPr>
          <p:nvPr/>
        </p:nvCxnSpPr>
        <p:spPr>
          <a:xfrm>
            <a:off x="4406900" y="2491641"/>
            <a:ext cx="1200150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77B10CC-E862-AAA4-9727-CEC6066B022E}"/>
              </a:ext>
            </a:extLst>
          </p:cNvPr>
          <p:cNvSpPr/>
          <p:nvPr/>
        </p:nvSpPr>
        <p:spPr>
          <a:xfrm>
            <a:off x="3333750" y="2330450"/>
            <a:ext cx="1073150" cy="3223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OSERDES</a:t>
            </a:r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4FB3336-1C0B-8E6C-4FDC-2A56FE736BB5}"/>
              </a:ext>
            </a:extLst>
          </p:cNvPr>
          <p:cNvSpPr/>
          <p:nvPr/>
        </p:nvSpPr>
        <p:spPr>
          <a:xfrm>
            <a:off x="3333750" y="2775283"/>
            <a:ext cx="1073150" cy="3223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ISERDES</a:t>
            </a:r>
            <a:endParaRPr lang="ko-KR" altLang="en-US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1797989-9A38-C4CB-EED9-5162C49DA526}"/>
              </a:ext>
            </a:extLst>
          </p:cNvPr>
          <p:cNvSpPr/>
          <p:nvPr/>
        </p:nvSpPr>
        <p:spPr>
          <a:xfrm>
            <a:off x="5607050" y="2330450"/>
            <a:ext cx="1200150" cy="3223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PROFILE</a:t>
            </a:r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18FAFC19-E086-31B0-99A4-CE27B3B72720}"/>
              </a:ext>
            </a:extLst>
          </p:cNvPr>
          <p:cNvSpPr/>
          <p:nvPr/>
        </p:nvSpPr>
        <p:spPr>
          <a:xfrm>
            <a:off x="5607050" y="3827072"/>
            <a:ext cx="1200150" cy="3223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PROFILE</a:t>
            </a:r>
            <a:endParaRPr lang="ko-KR" altLang="en-US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E02C8C7F-7642-BE51-8FA2-B7702C5B965A}"/>
              </a:ext>
            </a:extLst>
          </p:cNvPr>
          <p:cNvSpPr/>
          <p:nvPr/>
        </p:nvSpPr>
        <p:spPr>
          <a:xfrm>
            <a:off x="5607050" y="2786515"/>
            <a:ext cx="1200150" cy="3223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SYNC_CLK</a:t>
            </a:r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A339EA7-58F9-7163-DD27-8C639E742760}"/>
              </a:ext>
            </a:extLst>
          </p:cNvPr>
          <p:cNvSpPr/>
          <p:nvPr/>
        </p:nvSpPr>
        <p:spPr>
          <a:xfrm>
            <a:off x="5607050" y="4283137"/>
            <a:ext cx="1200150" cy="3223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SYNC_CLK</a:t>
            </a:r>
            <a:endParaRPr lang="ko-KR" altLang="en-US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673B4E2C-43AD-C7E3-0BE5-3E5BAD9CD31D}"/>
              </a:ext>
            </a:extLst>
          </p:cNvPr>
          <p:cNvSpPr/>
          <p:nvPr/>
        </p:nvSpPr>
        <p:spPr>
          <a:xfrm>
            <a:off x="7327900" y="2330450"/>
            <a:ext cx="1200150" cy="3223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SYNC_OUT</a:t>
            </a:r>
            <a:endParaRPr lang="ko-KR" altLang="en-US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C21C5AE9-74FC-F8BE-58B8-AEDCCBF3F864}"/>
              </a:ext>
            </a:extLst>
          </p:cNvPr>
          <p:cNvSpPr/>
          <p:nvPr/>
        </p:nvSpPr>
        <p:spPr>
          <a:xfrm>
            <a:off x="7327900" y="3827072"/>
            <a:ext cx="1200150" cy="3223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SYNC_OUT</a:t>
            </a:r>
            <a:endParaRPr lang="ko-KR" altLang="en-US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092DF6FC-D3A0-29CF-B6B2-5CF3C3635EB7}"/>
              </a:ext>
            </a:extLst>
          </p:cNvPr>
          <p:cNvSpPr/>
          <p:nvPr/>
        </p:nvSpPr>
        <p:spPr>
          <a:xfrm>
            <a:off x="7327900" y="2786515"/>
            <a:ext cx="1200150" cy="3223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SYNC_IN</a:t>
            </a:r>
            <a:endParaRPr lang="ko-KR" altLang="en-US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4569727-71B3-CB99-A2E6-6FEC2D944942}"/>
              </a:ext>
            </a:extLst>
          </p:cNvPr>
          <p:cNvSpPr/>
          <p:nvPr/>
        </p:nvSpPr>
        <p:spPr>
          <a:xfrm>
            <a:off x="7327900" y="4283137"/>
            <a:ext cx="1200150" cy="3223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SYNC_IN</a:t>
            </a:r>
            <a:endParaRPr lang="ko-KR" altLang="en-US" dirty="0"/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84F614C8-4250-27B0-A02E-CD5D92A14B3A}"/>
              </a:ext>
            </a:extLst>
          </p:cNvPr>
          <p:cNvCxnSpPr>
            <a:cxnSpLocks/>
            <a:stCxn id="27" idx="1"/>
            <a:endCxn id="24" idx="3"/>
          </p:cNvCxnSpPr>
          <p:nvPr/>
        </p:nvCxnSpPr>
        <p:spPr>
          <a:xfrm flipH="1" flipV="1">
            <a:off x="4406900" y="2936474"/>
            <a:ext cx="1200150" cy="11232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연결선: 꺾임 49">
            <a:extLst>
              <a:ext uri="{FF2B5EF4-FFF2-40B4-BE49-F238E27FC236}">
                <a16:creationId xmlns:a16="http://schemas.microsoft.com/office/drawing/2014/main" id="{B664B432-C2CC-5D42-A438-996142F7F75C}"/>
              </a:ext>
            </a:extLst>
          </p:cNvPr>
          <p:cNvCxnSpPr>
            <a:stCxn id="23" idx="3"/>
            <a:endCxn id="26" idx="1"/>
          </p:cNvCxnSpPr>
          <p:nvPr/>
        </p:nvCxnSpPr>
        <p:spPr>
          <a:xfrm>
            <a:off x="4406900" y="2491641"/>
            <a:ext cx="1200150" cy="1496622"/>
          </a:xfrm>
          <a:prstGeom prst="bentConnector3">
            <a:avLst>
              <a:gd name="adj1" fmla="val 63228"/>
            </a:avLst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연결선: 꺾임 50">
            <a:extLst>
              <a:ext uri="{FF2B5EF4-FFF2-40B4-BE49-F238E27FC236}">
                <a16:creationId xmlns:a16="http://schemas.microsoft.com/office/drawing/2014/main" id="{04160105-AF3C-F039-5BB0-C9E8FD3E3A59}"/>
              </a:ext>
            </a:extLst>
          </p:cNvPr>
          <p:cNvCxnSpPr>
            <a:cxnSpLocks/>
            <a:stCxn id="28" idx="1"/>
            <a:endCxn id="24" idx="3"/>
          </p:cNvCxnSpPr>
          <p:nvPr/>
        </p:nvCxnSpPr>
        <p:spPr>
          <a:xfrm rot="10800000">
            <a:off x="4406900" y="2936474"/>
            <a:ext cx="1200150" cy="1507854"/>
          </a:xfrm>
          <a:prstGeom prst="bentConnector3">
            <a:avLst>
              <a:gd name="adj1" fmla="val 50000"/>
            </a:avLst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9F4F5D0C-9E26-A91B-5282-452045DF0AFC}"/>
              </a:ext>
            </a:extLst>
          </p:cNvPr>
          <p:cNvSpPr txBox="1"/>
          <p:nvPr/>
        </p:nvSpPr>
        <p:spPr>
          <a:xfrm>
            <a:off x="4391132" y="2106599"/>
            <a:ext cx="1231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1ns control</a:t>
            </a:r>
            <a:endParaRPr lang="ko-KR" altLang="en-US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24346D01-DCFD-85DD-3235-3CC0D04EE2E6}"/>
              </a:ext>
            </a:extLst>
          </p:cNvPr>
          <p:cNvSpPr txBox="1"/>
          <p:nvPr/>
        </p:nvSpPr>
        <p:spPr>
          <a:xfrm>
            <a:off x="4529057" y="4522561"/>
            <a:ext cx="968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250MHz</a:t>
            </a:r>
            <a:endParaRPr lang="ko-KR" altLang="en-US" dirty="0"/>
          </a:p>
        </p:txBody>
      </p:sp>
      <p:cxnSp>
        <p:nvCxnSpPr>
          <p:cNvPr id="62" name="연결선: 꺾임 61">
            <a:extLst>
              <a:ext uri="{FF2B5EF4-FFF2-40B4-BE49-F238E27FC236}">
                <a16:creationId xmlns:a16="http://schemas.microsoft.com/office/drawing/2014/main" id="{FB3931B3-11C6-80DA-F8A1-9C4B1DB837F0}"/>
              </a:ext>
            </a:extLst>
          </p:cNvPr>
          <p:cNvCxnSpPr>
            <a:stCxn id="31" idx="3"/>
            <a:endCxn id="34" idx="3"/>
          </p:cNvCxnSpPr>
          <p:nvPr/>
        </p:nvCxnSpPr>
        <p:spPr>
          <a:xfrm>
            <a:off x="8528050" y="2491641"/>
            <a:ext cx="12700" cy="1952687"/>
          </a:xfrm>
          <a:prstGeom prst="bentConnector3">
            <a:avLst>
              <a:gd name="adj1" fmla="val 3000000"/>
            </a:avLst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C9039ABD-65FA-ACFB-332A-046D14D998A5}"/>
              </a:ext>
            </a:extLst>
          </p:cNvPr>
          <p:cNvSpPr txBox="1"/>
          <p:nvPr/>
        </p:nvSpPr>
        <p:spPr>
          <a:xfrm>
            <a:off x="8890000" y="3283318"/>
            <a:ext cx="1026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62.5MHz</a:t>
            </a:r>
            <a:endParaRPr lang="ko-KR" altLang="en-US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5F6201A1-E55B-F432-F456-125499E040B2}"/>
              </a:ext>
            </a:extLst>
          </p:cNvPr>
          <p:cNvSpPr txBox="1"/>
          <p:nvPr/>
        </p:nvSpPr>
        <p:spPr>
          <a:xfrm>
            <a:off x="1117600" y="5473700"/>
            <a:ext cx="9956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No SERDES in Spartan7</a:t>
            </a:r>
          </a:p>
          <a:p>
            <a:r>
              <a:rPr lang="en-US" altLang="ko-KR" dirty="0"/>
              <a:t>Impossible!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345702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DF2357-7257-0C80-81CC-5D56785C8E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Solution2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2D4ABF-C3CF-F3B3-6435-3AA6479FDB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2023. 2. 1.</a:t>
            </a:r>
            <a:endParaRPr kumimoji="1" lang="ko-Kore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31CE1A7-4EFE-6231-D429-580C7B067725}"/>
              </a:ext>
            </a:extLst>
          </p:cNvPr>
          <p:cNvSpPr/>
          <p:nvPr/>
        </p:nvSpPr>
        <p:spPr>
          <a:xfrm>
            <a:off x="2260600" y="2000250"/>
            <a:ext cx="2146300" cy="13253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ARTY S7</a:t>
            </a:r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C9D11A1-B0FF-470A-41E4-E21AA7E6D7C6}"/>
              </a:ext>
            </a:extLst>
          </p:cNvPr>
          <p:cNvSpPr/>
          <p:nvPr/>
        </p:nvSpPr>
        <p:spPr>
          <a:xfrm>
            <a:off x="5607050" y="2000250"/>
            <a:ext cx="2921000" cy="13253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AD9910</a:t>
            </a:r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0EF503D-34AA-B5DF-63CC-42FB77694366}"/>
              </a:ext>
            </a:extLst>
          </p:cNvPr>
          <p:cNvSpPr/>
          <p:nvPr/>
        </p:nvSpPr>
        <p:spPr>
          <a:xfrm>
            <a:off x="5607050" y="3532409"/>
            <a:ext cx="2921000" cy="13253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AD9910</a:t>
            </a:r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ko-KR" altLang="en-US" dirty="0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E1D4A327-6E40-EFA8-7A37-BE61882432A1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4406900" y="2491641"/>
            <a:ext cx="1200150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8CAF54E-DE0C-8FD5-34EB-D9DB44913897}"/>
              </a:ext>
            </a:extLst>
          </p:cNvPr>
          <p:cNvSpPr/>
          <p:nvPr/>
        </p:nvSpPr>
        <p:spPr>
          <a:xfrm>
            <a:off x="3333750" y="2775283"/>
            <a:ext cx="1073150" cy="3223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PLL</a:t>
            </a:r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F17BB98-D061-1CBE-D5BE-D0F919FFE647}"/>
              </a:ext>
            </a:extLst>
          </p:cNvPr>
          <p:cNvSpPr/>
          <p:nvPr/>
        </p:nvSpPr>
        <p:spPr>
          <a:xfrm>
            <a:off x="5607050" y="2215713"/>
            <a:ext cx="1200150" cy="5518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IOUPDATE</a:t>
            </a:r>
          </a:p>
          <a:p>
            <a:pPr algn="ctr"/>
            <a:r>
              <a:rPr lang="en-US" altLang="ko-KR" dirty="0"/>
              <a:t>PROFILE</a:t>
            </a:r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182A49B-F4FE-9409-4690-5B526500CB70}"/>
              </a:ext>
            </a:extLst>
          </p:cNvPr>
          <p:cNvSpPr/>
          <p:nvPr/>
        </p:nvSpPr>
        <p:spPr>
          <a:xfrm>
            <a:off x="5607050" y="3827072"/>
            <a:ext cx="1200150" cy="3223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IOUPDATE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70B87FA-040A-21A0-6E95-656587C715D7}"/>
              </a:ext>
            </a:extLst>
          </p:cNvPr>
          <p:cNvSpPr/>
          <p:nvPr/>
        </p:nvSpPr>
        <p:spPr>
          <a:xfrm>
            <a:off x="7327900" y="2330450"/>
            <a:ext cx="1200150" cy="3223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SYNC_OUT</a:t>
            </a:r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200CF1E-5E24-82F2-5B6E-7088ADCCB722}"/>
              </a:ext>
            </a:extLst>
          </p:cNvPr>
          <p:cNvSpPr/>
          <p:nvPr/>
        </p:nvSpPr>
        <p:spPr>
          <a:xfrm>
            <a:off x="7327900" y="3827072"/>
            <a:ext cx="1200150" cy="3223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SYNC_OUT</a:t>
            </a:r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D84E690-B75B-4E46-7F86-78A9CD07FE62}"/>
              </a:ext>
            </a:extLst>
          </p:cNvPr>
          <p:cNvSpPr/>
          <p:nvPr/>
        </p:nvSpPr>
        <p:spPr>
          <a:xfrm>
            <a:off x="7327900" y="2786515"/>
            <a:ext cx="1200150" cy="3223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SYNC_IN</a:t>
            </a:r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4E21762-F310-B9DD-D48A-96E578CEAB21}"/>
              </a:ext>
            </a:extLst>
          </p:cNvPr>
          <p:cNvSpPr/>
          <p:nvPr/>
        </p:nvSpPr>
        <p:spPr>
          <a:xfrm>
            <a:off x="7327900" y="4283137"/>
            <a:ext cx="1200150" cy="3223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SYNC_IN</a:t>
            </a:r>
            <a:endParaRPr lang="ko-KR" altLang="en-US" dirty="0"/>
          </a:p>
        </p:txBody>
      </p:sp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id="{7DC6C2AF-5D0B-6F67-1FD6-AF4FDEC9CD00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4406900" y="2491641"/>
            <a:ext cx="1200150" cy="1496622"/>
          </a:xfrm>
          <a:prstGeom prst="bentConnector3">
            <a:avLst>
              <a:gd name="adj1" fmla="val 63228"/>
            </a:avLst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0575195E-76C0-B506-A6EC-45DAEFC4B3E2}"/>
              </a:ext>
            </a:extLst>
          </p:cNvPr>
          <p:cNvSpPr txBox="1"/>
          <p:nvPr/>
        </p:nvSpPr>
        <p:spPr>
          <a:xfrm>
            <a:off x="6554428" y="1401549"/>
            <a:ext cx="1026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62.5MHz</a:t>
            </a:r>
            <a:endParaRPr lang="ko-KR" altLang="en-US" dirty="0"/>
          </a:p>
        </p:txBody>
      </p:sp>
      <p:cxnSp>
        <p:nvCxnSpPr>
          <p:cNvPr id="24" name="연결선: 꺾임 23">
            <a:extLst>
              <a:ext uri="{FF2B5EF4-FFF2-40B4-BE49-F238E27FC236}">
                <a16:creationId xmlns:a16="http://schemas.microsoft.com/office/drawing/2014/main" id="{C04A9851-FE47-345D-401A-F1D8CB55D3AE}"/>
              </a:ext>
            </a:extLst>
          </p:cNvPr>
          <p:cNvCxnSpPr>
            <a:stCxn id="15" idx="3"/>
            <a:endCxn id="18" idx="3"/>
          </p:cNvCxnSpPr>
          <p:nvPr/>
        </p:nvCxnSpPr>
        <p:spPr>
          <a:xfrm>
            <a:off x="8528050" y="2491641"/>
            <a:ext cx="12700" cy="1952687"/>
          </a:xfrm>
          <a:prstGeom prst="bentConnector3">
            <a:avLst>
              <a:gd name="adj1" fmla="val 3000000"/>
            </a:avLst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B2B1703-974A-96CA-3BC7-BC7DA6E00BBF}"/>
              </a:ext>
            </a:extLst>
          </p:cNvPr>
          <p:cNvSpPr txBox="1"/>
          <p:nvPr/>
        </p:nvSpPr>
        <p:spPr>
          <a:xfrm>
            <a:off x="8890000" y="3283318"/>
            <a:ext cx="1026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62.5MHz</a:t>
            </a:r>
            <a:endParaRPr lang="ko-KR" altLang="en-US" dirty="0"/>
          </a:p>
        </p:txBody>
      </p: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F4974FA7-5159-6CD5-B731-FFAA34404641}"/>
              </a:ext>
            </a:extLst>
          </p:cNvPr>
          <p:cNvCxnSpPr>
            <a:cxnSpLocks/>
            <a:stCxn id="10" idx="3"/>
            <a:endCxn id="17" idx="3"/>
          </p:cNvCxnSpPr>
          <p:nvPr/>
        </p:nvCxnSpPr>
        <p:spPr>
          <a:xfrm>
            <a:off x="4406900" y="2936474"/>
            <a:ext cx="4121150" cy="11232"/>
          </a:xfrm>
          <a:prstGeom prst="bentConnector5">
            <a:avLst>
              <a:gd name="adj1" fmla="val 11248"/>
              <a:gd name="adj2" fmla="val -10550294"/>
              <a:gd name="adj3" fmla="val 116641"/>
            </a:avLst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AD2DA457-DFA2-D037-07FA-4FF18CC203A3}"/>
              </a:ext>
            </a:extLst>
          </p:cNvPr>
          <p:cNvSpPr txBox="1"/>
          <p:nvPr/>
        </p:nvSpPr>
        <p:spPr>
          <a:xfrm>
            <a:off x="1117600" y="5473700"/>
            <a:ext cx="9956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Does it work properly? (PLL  jitter of FPGA is sufficiently low?)</a:t>
            </a:r>
          </a:p>
          <a:p>
            <a:r>
              <a:rPr lang="en-US" altLang="ko-KR" dirty="0"/>
              <a:t>If this makes noise to AC signal, is it worth that much?</a:t>
            </a:r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7CBB3AA-4BCB-B99A-03EC-80F431C27798}"/>
              </a:ext>
            </a:extLst>
          </p:cNvPr>
          <p:cNvSpPr txBox="1"/>
          <p:nvPr/>
        </p:nvSpPr>
        <p:spPr>
          <a:xfrm>
            <a:off x="9613516" y="2072429"/>
            <a:ext cx="2267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control SYNC_IN delay</a:t>
            </a:r>
            <a:endParaRPr lang="ko-KR" altLang="en-US" dirty="0"/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E51294B4-193F-0EEC-7EE3-5FB25001C085}"/>
              </a:ext>
            </a:extLst>
          </p:cNvPr>
          <p:cNvCxnSpPr>
            <a:stCxn id="17" idx="3"/>
            <a:endCxn id="35" idx="1"/>
          </p:cNvCxnSpPr>
          <p:nvPr/>
        </p:nvCxnSpPr>
        <p:spPr>
          <a:xfrm flipV="1">
            <a:off x="8528050" y="2257095"/>
            <a:ext cx="1085466" cy="6906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4018550B-E3B0-8708-3125-1D7DC96B3C6C}"/>
              </a:ext>
            </a:extLst>
          </p:cNvPr>
          <p:cNvCxnSpPr>
            <a:cxnSpLocks/>
            <a:stCxn id="18" idx="3"/>
            <a:endCxn id="35" idx="1"/>
          </p:cNvCxnSpPr>
          <p:nvPr/>
        </p:nvCxnSpPr>
        <p:spPr>
          <a:xfrm flipV="1">
            <a:off x="8528050" y="2257095"/>
            <a:ext cx="1085466" cy="21872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32968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DF2357-7257-0C80-81CC-5D56785C8E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Solution3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2D4ABF-C3CF-F3B3-6435-3AA6479FDB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2023. 2. 1.</a:t>
            </a:r>
            <a:endParaRPr kumimoji="1" lang="ko-Kore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31CE1A7-4EFE-6231-D429-580C7B067725}"/>
              </a:ext>
            </a:extLst>
          </p:cNvPr>
          <p:cNvSpPr/>
          <p:nvPr/>
        </p:nvSpPr>
        <p:spPr>
          <a:xfrm>
            <a:off x="750276" y="1828970"/>
            <a:ext cx="1584325" cy="13253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ARTY S7</a:t>
            </a:r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C9D11A1-B0FF-470A-41E4-E21AA7E6D7C6}"/>
              </a:ext>
            </a:extLst>
          </p:cNvPr>
          <p:cNvSpPr/>
          <p:nvPr/>
        </p:nvSpPr>
        <p:spPr>
          <a:xfrm>
            <a:off x="5607050" y="1707305"/>
            <a:ext cx="2921000" cy="14561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AD9910</a:t>
            </a:r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0EF503D-34AA-B5DF-63CC-42FB77694366}"/>
              </a:ext>
            </a:extLst>
          </p:cNvPr>
          <p:cNvSpPr/>
          <p:nvPr/>
        </p:nvSpPr>
        <p:spPr>
          <a:xfrm>
            <a:off x="5607050" y="3239464"/>
            <a:ext cx="2921000" cy="14561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AD9910</a:t>
            </a:r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ko-KR" altLang="en-US" dirty="0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E1D4A327-6E40-EFA8-7A37-BE61882432A1}"/>
              </a:ext>
            </a:extLst>
          </p:cNvPr>
          <p:cNvCxnSpPr>
            <a:cxnSpLocks/>
          </p:cNvCxnSpPr>
          <p:nvPr/>
        </p:nvCxnSpPr>
        <p:spPr>
          <a:xfrm>
            <a:off x="4649911" y="2180055"/>
            <a:ext cx="957139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F17BB98-D061-1CBE-D5BE-D0F919FFE647}"/>
              </a:ext>
            </a:extLst>
          </p:cNvPr>
          <p:cNvSpPr/>
          <p:nvPr/>
        </p:nvSpPr>
        <p:spPr>
          <a:xfrm>
            <a:off x="5607050" y="2010503"/>
            <a:ext cx="1200150" cy="5897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IOUPDATE</a:t>
            </a:r>
          </a:p>
          <a:p>
            <a:pPr algn="ctr"/>
            <a:r>
              <a:rPr lang="en-US" altLang="ko-KR" dirty="0"/>
              <a:t>PROFILE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70B87FA-040A-21A0-6E95-656587C715D7}"/>
              </a:ext>
            </a:extLst>
          </p:cNvPr>
          <p:cNvSpPr/>
          <p:nvPr/>
        </p:nvSpPr>
        <p:spPr>
          <a:xfrm>
            <a:off x="7327900" y="2144186"/>
            <a:ext cx="1200150" cy="3223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SYNC_OUT</a:t>
            </a:r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200CF1E-5E24-82F2-5B6E-7088ADCCB722}"/>
              </a:ext>
            </a:extLst>
          </p:cNvPr>
          <p:cNvSpPr/>
          <p:nvPr/>
        </p:nvSpPr>
        <p:spPr>
          <a:xfrm>
            <a:off x="7327900" y="3640808"/>
            <a:ext cx="1200150" cy="3223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SYNC_OUT</a:t>
            </a:r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D84E690-B75B-4E46-7F86-78A9CD07FE62}"/>
              </a:ext>
            </a:extLst>
          </p:cNvPr>
          <p:cNvSpPr/>
          <p:nvPr/>
        </p:nvSpPr>
        <p:spPr>
          <a:xfrm>
            <a:off x="7327900" y="2600251"/>
            <a:ext cx="1200150" cy="3223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SYNC_IN</a:t>
            </a:r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4E21762-F310-B9DD-D48A-96E578CEAB21}"/>
              </a:ext>
            </a:extLst>
          </p:cNvPr>
          <p:cNvSpPr/>
          <p:nvPr/>
        </p:nvSpPr>
        <p:spPr>
          <a:xfrm>
            <a:off x="7327900" y="4096873"/>
            <a:ext cx="1200150" cy="3223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SYNC_IN</a:t>
            </a:r>
            <a:endParaRPr lang="ko-KR" altLang="en-US" dirty="0"/>
          </a:p>
        </p:txBody>
      </p:sp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id="{7DC6C2AF-5D0B-6F67-1FD6-AF4FDEC9CD00}"/>
              </a:ext>
            </a:extLst>
          </p:cNvPr>
          <p:cNvCxnSpPr>
            <a:cxnSpLocks/>
          </p:cNvCxnSpPr>
          <p:nvPr/>
        </p:nvCxnSpPr>
        <p:spPr>
          <a:xfrm>
            <a:off x="4649911" y="2180055"/>
            <a:ext cx="957139" cy="1520444"/>
          </a:xfrm>
          <a:prstGeom prst="bentConnector3">
            <a:avLst>
              <a:gd name="adj1" fmla="val 74325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연결선: 꺾임 23">
            <a:extLst>
              <a:ext uri="{FF2B5EF4-FFF2-40B4-BE49-F238E27FC236}">
                <a16:creationId xmlns:a16="http://schemas.microsoft.com/office/drawing/2014/main" id="{C04A9851-FE47-345D-401A-F1D8CB55D3AE}"/>
              </a:ext>
            </a:extLst>
          </p:cNvPr>
          <p:cNvCxnSpPr>
            <a:stCxn id="15" idx="3"/>
            <a:endCxn id="18" idx="3"/>
          </p:cNvCxnSpPr>
          <p:nvPr/>
        </p:nvCxnSpPr>
        <p:spPr>
          <a:xfrm>
            <a:off x="8528050" y="2305377"/>
            <a:ext cx="12700" cy="1952687"/>
          </a:xfrm>
          <a:prstGeom prst="bentConnector3">
            <a:avLst>
              <a:gd name="adj1" fmla="val 1800000"/>
            </a:avLst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B2B1703-974A-96CA-3BC7-BC7DA6E00BBF}"/>
              </a:ext>
            </a:extLst>
          </p:cNvPr>
          <p:cNvSpPr txBox="1"/>
          <p:nvPr/>
        </p:nvSpPr>
        <p:spPr>
          <a:xfrm>
            <a:off x="8890000" y="3283318"/>
            <a:ext cx="1026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62.5MHz</a:t>
            </a:r>
            <a:endParaRPr lang="ko-KR" alt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D2DA457-DFA2-D037-07FA-4FF18CC203A3}"/>
              </a:ext>
            </a:extLst>
          </p:cNvPr>
          <p:cNvSpPr txBox="1"/>
          <p:nvPr/>
        </p:nvSpPr>
        <p:spPr>
          <a:xfrm>
            <a:off x="35309" y="6037213"/>
            <a:ext cx="9956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New PCB should be made</a:t>
            </a:r>
          </a:p>
          <a:p>
            <a:r>
              <a:rPr lang="en-US" altLang="ko-KR" dirty="0"/>
              <a:t>No proper delay controller exist to control each signal(too expensive)-&gt; should be made in trace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BD52547-D068-8EEE-8EE8-89D8301F0705}"/>
              </a:ext>
            </a:extLst>
          </p:cNvPr>
          <p:cNvSpPr/>
          <p:nvPr/>
        </p:nvSpPr>
        <p:spPr>
          <a:xfrm>
            <a:off x="3195026" y="2547023"/>
            <a:ext cx="1119799" cy="6914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buffer</a:t>
            </a:r>
            <a:endParaRPr lang="en-US" altLang="ko-KR" dirty="0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7620EAAA-3FB5-65B5-2891-57E3A926F314}"/>
              </a:ext>
            </a:extLst>
          </p:cNvPr>
          <p:cNvCxnSpPr>
            <a:cxnSpLocks/>
            <a:stCxn id="5" idx="3"/>
            <a:endCxn id="39" idx="1"/>
          </p:cNvCxnSpPr>
          <p:nvPr/>
        </p:nvCxnSpPr>
        <p:spPr>
          <a:xfrm>
            <a:off x="2334601" y="2491641"/>
            <a:ext cx="525339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D628D6BB-84D4-2D3E-A835-068ED46C2D0B}"/>
              </a:ext>
            </a:extLst>
          </p:cNvPr>
          <p:cNvSpPr/>
          <p:nvPr/>
        </p:nvSpPr>
        <p:spPr>
          <a:xfrm>
            <a:off x="5187950" y="1648496"/>
            <a:ext cx="6023110" cy="4404574"/>
          </a:xfrm>
          <a:prstGeom prst="rect">
            <a:avLst/>
          </a:prstGeom>
          <a:noFill/>
          <a:ln w="254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0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2F83223-A265-712C-B965-E432CB11BE50}"/>
              </a:ext>
            </a:extLst>
          </p:cNvPr>
          <p:cNvSpPr/>
          <p:nvPr/>
        </p:nvSpPr>
        <p:spPr>
          <a:xfrm>
            <a:off x="2753702" y="1648496"/>
            <a:ext cx="2015148" cy="4404574"/>
          </a:xfrm>
          <a:prstGeom prst="rect">
            <a:avLst/>
          </a:prstGeom>
          <a:noFill/>
          <a:ln w="254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2B93EE1-E195-66D9-DEBF-854F08C24F23}"/>
              </a:ext>
            </a:extLst>
          </p:cNvPr>
          <p:cNvSpPr/>
          <p:nvPr/>
        </p:nvSpPr>
        <p:spPr>
          <a:xfrm>
            <a:off x="3195026" y="3401805"/>
            <a:ext cx="1119799" cy="6914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CPLD</a:t>
            </a: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466EE719-230C-E462-A455-6F8FFFFE598E}"/>
              </a:ext>
            </a:extLst>
          </p:cNvPr>
          <p:cNvCxnSpPr>
            <a:cxnSpLocks/>
            <a:stCxn id="21" idx="0"/>
            <a:endCxn id="3" idx="2"/>
          </p:cNvCxnSpPr>
          <p:nvPr/>
        </p:nvCxnSpPr>
        <p:spPr>
          <a:xfrm flipV="1">
            <a:off x="3754926" y="3238500"/>
            <a:ext cx="0" cy="163305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BAC5C6E-E87C-6C0D-9D6A-BE19BF9BCC5A}"/>
              </a:ext>
            </a:extLst>
          </p:cNvPr>
          <p:cNvSpPr/>
          <p:nvPr/>
        </p:nvSpPr>
        <p:spPr>
          <a:xfrm>
            <a:off x="2859940" y="1744782"/>
            <a:ext cx="254735" cy="14937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PMOD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155CF70D-240E-AC91-684F-EFE925C2C497}"/>
              </a:ext>
            </a:extLst>
          </p:cNvPr>
          <p:cNvSpPr/>
          <p:nvPr/>
        </p:nvSpPr>
        <p:spPr>
          <a:xfrm>
            <a:off x="4395176" y="1744782"/>
            <a:ext cx="254735" cy="14937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FMC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40DA69BA-47E3-7367-D4F6-F00954E44391}"/>
              </a:ext>
            </a:extLst>
          </p:cNvPr>
          <p:cNvSpPr/>
          <p:nvPr/>
        </p:nvSpPr>
        <p:spPr>
          <a:xfrm>
            <a:off x="2793513" y="5304479"/>
            <a:ext cx="832337" cy="6914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Digital</a:t>
            </a:r>
          </a:p>
          <a:p>
            <a:pPr algn="ctr"/>
            <a:r>
              <a:rPr lang="en-US" altLang="ko-KR" dirty="0"/>
              <a:t>Power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5E6659FC-DE19-05EC-34FC-F039B258B1A7}"/>
              </a:ext>
            </a:extLst>
          </p:cNvPr>
          <p:cNvSpPr/>
          <p:nvPr/>
        </p:nvSpPr>
        <p:spPr>
          <a:xfrm>
            <a:off x="5607050" y="3530947"/>
            <a:ext cx="1200150" cy="5897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IOUPDATE</a:t>
            </a:r>
          </a:p>
          <a:p>
            <a:pPr algn="ctr"/>
            <a:r>
              <a:rPr lang="en-US" altLang="ko-KR" dirty="0"/>
              <a:t>PROFILE</a:t>
            </a:r>
            <a:endParaRPr lang="ko-KR" altLang="en-US" dirty="0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5B4C585C-8F49-5D61-D1FA-27037E1F716C}"/>
              </a:ext>
            </a:extLst>
          </p:cNvPr>
          <p:cNvSpPr/>
          <p:nvPr/>
        </p:nvSpPr>
        <p:spPr>
          <a:xfrm>
            <a:off x="3195026" y="1740131"/>
            <a:ext cx="1119799" cy="6914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delay control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E91D7E03-1600-B665-4FBB-ED42B455B430}"/>
              </a:ext>
            </a:extLst>
          </p:cNvPr>
          <p:cNvSpPr/>
          <p:nvPr/>
        </p:nvSpPr>
        <p:spPr>
          <a:xfrm>
            <a:off x="5607050" y="2729854"/>
            <a:ext cx="1200150" cy="3223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SPI</a:t>
            </a:r>
            <a:endParaRPr lang="ko-KR" altLang="en-US" dirty="0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ADF56FCE-CBF9-469A-7529-CD33EF1D4E47}"/>
              </a:ext>
            </a:extLst>
          </p:cNvPr>
          <p:cNvSpPr/>
          <p:nvPr/>
        </p:nvSpPr>
        <p:spPr>
          <a:xfrm>
            <a:off x="5607050" y="4226476"/>
            <a:ext cx="1200150" cy="3223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SPI</a:t>
            </a:r>
            <a:endParaRPr lang="ko-KR" altLang="en-US" dirty="0"/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65405115-DDD7-6C02-D2C5-13DA2143483D}"/>
              </a:ext>
            </a:extLst>
          </p:cNvPr>
          <p:cNvCxnSpPr>
            <a:cxnSpLocks/>
          </p:cNvCxnSpPr>
          <p:nvPr/>
        </p:nvCxnSpPr>
        <p:spPr>
          <a:xfrm>
            <a:off x="4649911" y="2894934"/>
            <a:ext cx="957139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연결선: 꺾임 58">
            <a:extLst>
              <a:ext uri="{FF2B5EF4-FFF2-40B4-BE49-F238E27FC236}">
                <a16:creationId xmlns:a16="http://schemas.microsoft.com/office/drawing/2014/main" id="{7CB457CD-C695-B31A-FDBE-654CBBDB7368}"/>
              </a:ext>
            </a:extLst>
          </p:cNvPr>
          <p:cNvCxnSpPr>
            <a:cxnSpLocks/>
          </p:cNvCxnSpPr>
          <p:nvPr/>
        </p:nvCxnSpPr>
        <p:spPr>
          <a:xfrm>
            <a:off x="4649911" y="2894934"/>
            <a:ext cx="957139" cy="1520444"/>
          </a:xfrm>
          <a:prstGeom prst="bentConnector3">
            <a:avLst>
              <a:gd name="adj1" fmla="val 63268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E6A7F1A8-1726-DC0A-F949-52AB3B62BA97}"/>
              </a:ext>
            </a:extLst>
          </p:cNvPr>
          <p:cNvSpPr/>
          <p:nvPr/>
        </p:nvSpPr>
        <p:spPr>
          <a:xfrm>
            <a:off x="3665662" y="5304479"/>
            <a:ext cx="1065332" cy="6914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Oscillator</a:t>
            </a:r>
          </a:p>
        </p:txBody>
      </p:sp>
      <p:cxnSp>
        <p:nvCxnSpPr>
          <p:cNvPr id="62" name="연결선: 꺾임 61">
            <a:extLst>
              <a:ext uri="{FF2B5EF4-FFF2-40B4-BE49-F238E27FC236}">
                <a16:creationId xmlns:a16="http://schemas.microsoft.com/office/drawing/2014/main" id="{C351523B-8A36-3DD6-E171-E8123F32CED2}"/>
              </a:ext>
            </a:extLst>
          </p:cNvPr>
          <p:cNvCxnSpPr>
            <a:cxnSpLocks/>
            <a:stCxn id="61" idx="0"/>
            <a:endCxn id="21" idx="2"/>
          </p:cNvCxnSpPr>
          <p:nvPr/>
        </p:nvCxnSpPr>
        <p:spPr>
          <a:xfrm rot="16200000" flipV="1">
            <a:off x="3371029" y="4477180"/>
            <a:ext cx="1211197" cy="443402"/>
          </a:xfrm>
          <a:prstGeom prst="bentConnector3">
            <a:avLst>
              <a:gd name="adj1" fmla="val 50000"/>
            </a:avLst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연결선: 꺾임 64">
            <a:extLst>
              <a:ext uri="{FF2B5EF4-FFF2-40B4-BE49-F238E27FC236}">
                <a16:creationId xmlns:a16="http://schemas.microsoft.com/office/drawing/2014/main" id="{BE27BE99-B17B-AD58-2469-721CE2197C48}"/>
              </a:ext>
            </a:extLst>
          </p:cNvPr>
          <p:cNvCxnSpPr>
            <a:cxnSpLocks/>
            <a:stCxn id="21" idx="1"/>
            <a:endCxn id="53" idx="0"/>
          </p:cNvCxnSpPr>
          <p:nvPr/>
        </p:nvCxnSpPr>
        <p:spPr>
          <a:xfrm rot="10800000" flipH="1">
            <a:off x="3195026" y="1740132"/>
            <a:ext cx="559900" cy="2007413"/>
          </a:xfrm>
          <a:prstGeom prst="bentConnector4">
            <a:avLst>
              <a:gd name="adj1" fmla="val -119084"/>
              <a:gd name="adj2" fmla="val 111388"/>
            </a:avLst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2D646517-5267-44D3-B4C6-B922BD9D8807}"/>
              </a:ext>
            </a:extLst>
          </p:cNvPr>
          <p:cNvSpPr txBox="1"/>
          <p:nvPr/>
        </p:nvSpPr>
        <p:spPr>
          <a:xfrm>
            <a:off x="1943084" y="1137541"/>
            <a:ext cx="1308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Pmod</a:t>
            </a:r>
            <a:r>
              <a:rPr lang="en-US" altLang="ko-KR" dirty="0"/>
              <a:t> Cable</a:t>
            </a:r>
            <a:endParaRPr lang="ko-KR" altLang="en-US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6FD178AD-BDB2-59F8-4E67-BFC6993F9EE3}"/>
              </a:ext>
            </a:extLst>
          </p:cNvPr>
          <p:cNvSpPr txBox="1"/>
          <p:nvPr/>
        </p:nvSpPr>
        <p:spPr>
          <a:xfrm>
            <a:off x="4419636" y="1137541"/>
            <a:ext cx="1188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FMC Cable</a:t>
            </a:r>
            <a:endParaRPr lang="ko-KR" altLang="en-US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D800BDD2-CEC1-AB54-FE96-08407A7D327F}"/>
              </a:ext>
            </a:extLst>
          </p:cNvPr>
          <p:cNvSpPr txBox="1"/>
          <p:nvPr/>
        </p:nvSpPr>
        <p:spPr>
          <a:xfrm>
            <a:off x="2793513" y="229889"/>
            <a:ext cx="20840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e.g.DS1023, </a:t>
            </a:r>
            <a:r>
              <a:rPr lang="en-US" altLang="ko-KR" dirty="0">
                <a:solidFill>
                  <a:schemeClr val="tx1"/>
                </a:solidFill>
              </a:rPr>
              <a:t>MC100EP195B</a:t>
            </a:r>
            <a:endParaRPr lang="en-US" altLang="ko-KR" dirty="0"/>
          </a:p>
          <a:p>
            <a:pPr algn="ctr"/>
            <a:r>
              <a:rPr lang="en-US" altLang="ko-KR" dirty="0"/>
              <a:t>or trace delay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324108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DF2357-7257-0C80-81CC-5D56785C8E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Solution4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2D4ABF-C3CF-F3B3-6435-3AA6479FDB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2023. 2. 1.</a:t>
            </a:r>
            <a:endParaRPr kumimoji="1" lang="ko-Kore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31CE1A7-4EFE-6231-D429-580C7B067725}"/>
              </a:ext>
            </a:extLst>
          </p:cNvPr>
          <p:cNvSpPr/>
          <p:nvPr/>
        </p:nvSpPr>
        <p:spPr>
          <a:xfrm>
            <a:off x="750276" y="1828970"/>
            <a:ext cx="1584325" cy="13253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ARTY S7</a:t>
            </a:r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C9D11A1-B0FF-470A-41E4-E21AA7E6D7C6}"/>
              </a:ext>
            </a:extLst>
          </p:cNvPr>
          <p:cNvSpPr/>
          <p:nvPr/>
        </p:nvSpPr>
        <p:spPr>
          <a:xfrm>
            <a:off x="5607050" y="1707305"/>
            <a:ext cx="2921000" cy="14561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AD9910</a:t>
            </a:r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0EF503D-34AA-B5DF-63CC-42FB77694366}"/>
              </a:ext>
            </a:extLst>
          </p:cNvPr>
          <p:cNvSpPr/>
          <p:nvPr/>
        </p:nvSpPr>
        <p:spPr>
          <a:xfrm>
            <a:off x="5607050" y="3239464"/>
            <a:ext cx="2921000" cy="14561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AD9910</a:t>
            </a:r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ko-KR" altLang="en-US" dirty="0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E1D4A327-6E40-EFA8-7A37-BE61882432A1}"/>
              </a:ext>
            </a:extLst>
          </p:cNvPr>
          <p:cNvCxnSpPr>
            <a:cxnSpLocks/>
          </p:cNvCxnSpPr>
          <p:nvPr/>
        </p:nvCxnSpPr>
        <p:spPr>
          <a:xfrm>
            <a:off x="2299677" y="2180055"/>
            <a:ext cx="3307373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F17BB98-D061-1CBE-D5BE-D0F919FFE647}"/>
              </a:ext>
            </a:extLst>
          </p:cNvPr>
          <p:cNvSpPr/>
          <p:nvPr/>
        </p:nvSpPr>
        <p:spPr>
          <a:xfrm>
            <a:off x="5607050" y="2010503"/>
            <a:ext cx="1200150" cy="5897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IOUPDATE</a:t>
            </a:r>
          </a:p>
          <a:p>
            <a:pPr algn="ctr"/>
            <a:r>
              <a:rPr lang="en-US" altLang="ko-KR" dirty="0"/>
              <a:t>PROFILE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70B87FA-040A-21A0-6E95-656587C715D7}"/>
              </a:ext>
            </a:extLst>
          </p:cNvPr>
          <p:cNvSpPr/>
          <p:nvPr/>
        </p:nvSpPr>
        <p:spPr>
          <a:xfrm>
            <a:off x="7327900" y="2144186"/>
            <a:ext cx="1200150" cy="3223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SYNC_OUT</a:t>
            </a:r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200CF1E-5E24-82F2-5B6E-7088ADCCB722}"/>
              </a:ext>
            </a:extLst>
          </p:cNvPr>
          <p:cNvSpPr/>
          <p:nvPr/>
        </p:nvSpPr>
        <p:spPr>
          <a:xfrm>
            <a:off x="7327900" y="3640808"/>
            <a:ext cx="1200150" cy="3223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SYNC_OUT</a:t>
            </a:r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D84E690-B75B-4E46-7F86-78A9CD07FE62}"/>
              </a:ext>
            </a:extLst>
          </p:cNvPr>
          <p:cNvSpPr/>
          <p:nvPr/>
        </p:nvSpPr>
        <p:spPr>
          <a:xfrm>
            <a:off x="7327900" y="2600251"/>
            <a:ext cx="1200150" cy="3223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SYNC_IN</a:t>
            </a:r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4E21762-F310-B9DD-D48A-96E578CEAB21}"/>
              </a:ext>
            </a:extLst>
          </p:cNvPr>
          <p:cNvSpPr/>
          <p:nvPr/>
        </p:nvSpPr>
        <p:spPr>
          <a:xfrm>
            <a:off x="7327900" y="4096873"/>
            <a:ext cx="1200150" cy="3223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SYNC_IN</a:t>
            </a:r>
            <a:endParaRPr lang="ko-KR" altLang="en-US" dirty="0"/>
          </a:p>
        </p:txBody>
      </p:sp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id="{7DC6C2AF-5D0B-6F67-1FD6-AF4FDEC9CD00}"/>
              </a:ext>
            </a:extLst>
          </p:cNvPr>
          <p:cNvCxnSpPr>
            <a:cxnSpLocks/>
          </p:cNvCxnSpPr>
          <p:nvPr/>
        </p:nvCxnSpPr>
        <p:spPr>
          <a:xfrm>
            <a:off x="2347301" y="2180054"/>
            <a:ext cx="3259749" cy="1520445"/>
          </a:xfrm>
          <a:prstGeom prst="bentConnector3">
            <a:avLst>
              <a:gd name="adj1" fmla="val 92661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연결선: 꺾임 23">
            <a:extLst>
              <a:ext uri="{FF2B5EF4-FFF2-40B4-BE49-F238E27FC236}">
                <a16:creationId xmlns:a16="http://schemas.microsoft.com/office/drawing/2014/main" id="{C04A9851-FE47-345D-401A-F1D8CB55D3AE}"/>
              </a:ext>
            </a:extLst>
          </p:cNvPr>
          <p:cNvCxnSpPr>
            <a:stCxn id="15" idx="3"/>
            <a:endCxn id="18" idx="3"/>
          </p:cNvCxnSpPr>
          <p:nvPr/>
        </p:nvCxnSpPr>
        <p:spPr>
          <a:xfrm>
            <a:off x="8528050" y="2305377"/>
            <a:ext cx="12700" cy="1952687"/>
          </a:xfrm>
          <a:prstGeom prst="bentConnector3">
            <a:avLst>
              <a:gd name="adj1" fmla="val 1800000"/>
            </a:avLst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B2B1703-974A-96CA-3BC7-BC7DA6E00BBF}"/>
              </a:ext>
            </a:extLst>
          </p:cNvPr>
          <p:cNvSpPr txBox="1"/>
          <p:nvPr/>
        </p:nvSpPr>
        <p:spPr>
          <a:xfrm>
            <a:off x="8890000" y="3283318"/>
            <a:ext cx="1026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62.5MHz</a:t>
            </a:r>
            <a:endParaRPr lang="ko-KR" alt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D2DA457-DFA2-D037-07FA-4FF18CC203A3}"/>
              </a:ext>
            </a:extLst>
          </p:cNvPr>
          <p:cNvSpPr txBox="1"/>
          <p:nvPr/>
        </p:nvSpPr>
        <p:spPr>
          <a:xfrm>
            <a:off x="120162" y="5713494"/>
            <a:ext cx="9956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New PCB should be made</a:t>
            </a:r>
          </a:p>
          <a:p>
            <a:r>
              <a:rPr lang="en-US" altLang="ko-KR" dirty="0"/>
              <a:t>Only one proper timing delay chip is required!</a:t>
            </a:r>
          </a:p>
          <a:p>
            <a:r>
              <a:rPr lang="en-US" altLang="ko-KR" dirty="0"/>
              <a:t>However we cannot use this solution if clock phase of FPGA and DDS board is not synchronized well…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628D6BB-84D4-2D3E-A835-068ED46C2D0B}"/>
              </a:ext>
            </a:extLst>
          </p:cNvPr>
          <p:cNvSpPr/>
          <p:nvPr/>
        </p:nvSpPr>
        <p:spPr>
          <a:xfrm>
            <a:off x="5187950" y="1648496"/>
            <a:ext cx="6023110" cy="4404574"/>
          </a:xfrm>
          <a:prstGeom prst="rect">
            <a:avLst/>
          </a:prstGeom>
          <a:noFill/>
          <a:ln w="254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0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2F83223-A265-712C-B965-E432CB11BE50}"/>
              </a:ext>
            </a:extLst>
          </p:cNvPr>
          <p:cNvSpPr/>
          <p:nvPr/>
        </p:nvSpPr>
        <p:spPr>
          <a:xfrm>
            <a:off x="2753702" y="3473450"/>
            <a:ext cx="2015148" cy="2579620"/>
          </a:xfrm>
          <a:prstGeom prst="rect">
            <a:avLst/>
          </a:prstGeom>
          <a:noFill/>
          <a:ln w="254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2B93EE1-E195-66D9-DEBF-854F08C24F23}"/>
              </a:ext>
            </a:extLst>
          </p:cNvPr>
          <p:cNvSpPr/>
          <p:nvPr/>
        </p:nvSpPr>
        <p:spPr>
          <a:xfrm>
            <a:off x="3195026" y="4371480"/>
            <a:ext cx="1119799" cy="6914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CPLD</a:t>
            </a: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466EE719-230C-E462-A455-6F8FFFFE598E}"/>
              </a:ext>
            </a:extLst>
          </p:cNvPr>
          <p:cNvCxnSpPr>
            <a:cxnSpLocks/>
            <a:stCxn id="21" idx="0"/>
            <a:endCxn id="53" idx="2"/>
          </p:cNvCxnSpPr>
          <p:nvPr/>
        </p:nvCxnSpPr>
        <p:spPr>
          <a:xfrm flipV="1">
            <a:off x="3754926" y="4240338"/>
            <a:ext cx="0" cy="131142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40DA69BA-47E3-7367-D4F6-F00954E44391}"/>
              </a:ext>
            </a:extLst>
          </p:cNvPr>
          <p:cNvSpPr/>
          <p:nvPr/>
        </p:nvSpPr>
        <p:spPr>
          <a:xfrm>
            <a:off x="2793513" y="5304479"/>
            <a:ext cx="832337" cy="6914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Digital</a:t>
            </a:r>
          </a:p>
          <a:p>
            <a:pPr algn="ctr"/>
            <a:r>
              <a:rPr lang="en-US" altLang="ko-KR" dirty="0"/>
              <a:t>Power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5E6659FC-DE19-05EC-34FC-F039B258B1A7}"/>
              </a:ext>
            </a:extLst>
          </p:cNvPr>
          <p:cNvSpPr/>
          <p:nvPr/>
        </p:nvSpPr>
        <p:spPr>
          <a:xfrm>
            <a:off x="5607050" y="3530947"/>
            <a:ext cx="1200150" cy="5897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IOUPDATE</a:t>
            </a:r>
          </a:p>
          <a:p>
            <a:pPr algn="ctr"/>
            <a:r>
              <a:rPr lang="en-US" altLang="ko-KR" dirty="0"/>
              <a:t>PROFILE</a:t>
            </a:r>
            <a:endParaRPr lang="ko-KR" altLang="en-US" dirty="0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5B4C585C-8F49-5D61-D1FA-27037E1F716C}"/>
              </a:ext>
            </a:extLst>
          </p:cNvPr>
          <p:cNvSpPr/>
          <p:nvPr/>
        </p:nvSpPr>
        <p:spPr>
          <a:xfrm>
            <a:off x="3195026" y="3548861"/>
            <a:ext cx="1119799" cy="6914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delay control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E91D7E03-1600-B665-4FBB-ED42B455B430}"/>
              </a:ext>
            </a:extLst>
          </p:cNvPr>
          <p:cNvSpPr/>
          <p:nvPr/>
        </p:nvSpPr>
        <p:spPr>
          <a:xfrm>
            <a:off x="5607050" y="2729854"/>
            <a:ext cx="1200150" cy="3223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SPI</a:t>
            </a:r>
            <a:endParaRPr lang="ko-KR" altLang="en-US" dirty="0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ADF56FCE-CBF9-469A-7529-CD33EF1D4E47}"/>
              </a:ext>
            </a:extLst>
          </p:cNvPr>
          <p:cNvSpPr/>
          <p:nvPr/>
        </p:nvSpPr>
        <p:spPr>
          <a:xfrm>
            <a:off x="5607050" y="4226476"/>
            <a:ext cx="1200150" cy="3223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SPI</a:t>
            </a:r>
            <a:endParaRPr lang="ko-KR" altLang="en-US" dirty="0"/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65405115-DDD7-6C02-D2C5-13DA2143483D}"/>
              </a:ext>
            </a:extLst>
          </p:cNvPr>
          <p:cNvCxnSpPr>
            <a:cxnSpLocks/>
          </p:cNvCxnSpPr>
          <p:nvPr/>
        </p:nvCxnSpPr>
        <p:spPr>
          <a:xfrm>
            <a:off x="2334601" y="2894934"/>
            <a:ext cx="3272449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연결선: 꺾임 58">
            <a:extLst>
              <a:ext uri="{FF2B5EF4-FFF2-40B4-BE49-F238E27FC236}">
                <a16:creationId xmlns:a16="http://schemas.microsoft.com/office/drawing/2014/main" id="{7CB457CD-C695-B31A-FDBE-654CBBDB7368}"/>
              </a:ext>
            </a:extLst>
          </p:cNvPr>
          <p:cNvCxnSpPr>
            <a:cxnSpLocks/>
          </p:cNvCxnSpPr>
          <p:nvPr/>
        </p:nvCxnSpPr>
        <p:spPr>
          <a:xfrm>
            <a:off x="2347301" y="2903449"/>
            <a:ext cx="3259749" cy="1511929"/>
          </a:xfrm>
          <a:prstGeom prst="bentConnector3">
            <a:avLst>
              <a:gd name="adj1" fmla="val 89544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E6A7F1A8-1726-DC0A-F949-52AB3B62BA97}"/>
              </a:ext>
            </a:extLst>
          </p:cNvPr>
          <p:cNvSpPr/>
          <p:nvPr/>
        </p:nvSpPr>
        <p:spPr>
          <a:xfrm>
            <a:off x="3665662" y="5304479"/>
            <a:ext cx="1065332" cy="6914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Oscillator</a:t>
            </a:r>
          </a:p>
        </p:txBody>
      </p:sp>
      <p:cxnSp>
        <p:nvCxnSpPr>
          <p:cNvPr id="62" name="연결선: 꺾임 61">
            <a:extLst>
              <a:ext uri="{FF2B5EF4-FFF2-40B4-BE49-F238E27FC236}">
                <a16:creationId xmlns:a16="http://schemas.microsoft.com/office/drawing/2014/main" id="{C351523B-8A36-3DD6-E171-E8123F32CED2}"/>
              </a:ext>
            </a:extLst>
          </p:cNvPr>
          <p:cNvCxnSpPr>
            <a:cxnSpLocks/>
            <a:stCxn id="61" idx="0"/>
            <a:endCxn id="21" idx="2"/>
          </p:cNvCxnSpPr>
          <p:nvPr/>
        </p:nvCxnSpPr>
        <p:spPr>
          <a:xfrm rot="16200000" flipV="1">
            <a:off x="3855866" y="4962017"/>
            <a:ext cx="241522" cy="443402"/>
          </a:xfrm>
          <a:prstGeom prst="bentConnector3">
            <a:avLst>
              <a:gd name="adj1" fmla="val 50000"/>
            </a:avLst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52FD4E9B-8AF0-C090-EC53-FC7ED6D2B1ED}"/>
              </a:ext>
            </a:extLst>
          </p:cNvPr>
          <p:cNvSpPr/>
          <p:nvPr/>
        </p:nvSpPr>
        <p:spPr>
          <a:xfrm>
            <a:off x="750276" y="3546206"/>
            <a:ext cx="1584325" cy="7118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CLOCK SOURCE</a:t>
            </a:r>
            <a:endParaRPr lang="ko-KR" altLang="en-US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BB929883-D93B-9309-F3E2-8A0158C31230}"/>
              </a:ext>
            </a:extLst>
          </p:cNvPr>
          <p:cNvSpPr/>
          <p:nvPr/>
        </p:nvSpPr>
        <p:spPr>
          <a:xfrm>
            <a:off x="5009174" y="5225637"/>
            <a:ext cx="1200150" cy="3223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SYSCLK</a:t>
            </a:r>
            <a:endParaRPr lang="ko-KR" altLang="en-US" dirty="0"/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1E4372EA-5AE7-0675-D95A-EF3C1E0966F2}"/>
              </a:ext>
            </a:extLst>
          </p:cNvPr>
          <p:cNvCxnSpPr>
            <a:cxnSpLocks/>
            <a:stCxn id="52" idx="3"/>
            <a:endCxn id="53" idx="1"/>
          </p:cNvCxnSpPr>
          <p:nvPr/>
        </p:nvCxnSpPr>
        <p:spPr>
          <a:xfrm flipV="1">
            <a:off x="2334601" y="3894600"/>
            <a:ext cx="860425" cy="7535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연결선: 꺾임 73">
            <a:extLst>
              <a:ext uri="{FF2B5EF4-FFF2-40B4-BE49-F238E27FC236}">
                <a16:creationId xmlns:a16="http://schemas.microsoft.com/office/drawing/2014/main" id="{FCB7998E-759A-4E60-246E-44F7292556F6}"/>
              </a:ext>
            </a:extLst>
          </p:cNvPr>
          <p:cNvCxnSpPr>
            <a:cxnSpLocks/>
            <a:stCxn id="53" idx="3"/>
            <a:endCxn id="55" idx="1"/>
          </p:cNvCxnSpPr>
          <p:nvPr/>
        </p:nvCxnSpPr>
        <p:spPr>
          <a:xfrm>
            <a:off x="4314825" y="3894600"/>
            <a:ext cx="694349" cy="1492228"/>
          </a:xfrm>
          <a:prstGeom prst="bentConnector3">
            <a:avLst>
              <a:gd name="adj1" fmla="val 77436"/>
            </a:avLst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연결선: 꺾임 77">
            <a:extLst>
              <a:ext uri="{FF2B5EF4-FFF2-40B4-BE49-F238E27FC236}">
                <a16:creationId xmlns:a16="http://schemas.microsoft.com/office/drawing/2014/main" id="{1F4E73A3-1663-A2BD-F2A0-A2CF0B4726DC}"/>
              </a:ext>
            </a:extLst>
          </p:cNvPr>
          <p:cNvCxnSpPr>
            <a:cxnSpLocks/>
            <a:stCxn id="5" idx="3"/>
            <a:endCxn id="21" idx="1"/>
          </p:cNvCxnSpPr>
          <p:nvPr/>
        </p:nvCxnSpPr>
        <p:spPr>
          <a:xfrm>
            <a:off x="2334601" y="2491641"/>
            <a:ext cx="860425" cy="2225578"/>
          </a:xfrm>
          <a:prstGeom prst="bentConnector3">
            <a:avLst>
              <a:gd name="adj1" fmla="val 26384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05180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91E52C-D7D4-5546-B42D-A276CF68F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Solution5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0F993EC-BFEE-0877-2B3A-5C83F8E747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2023. 2. 1.</a:t>
            </a:r>
            <a:endParaRPr kumimoji="1" lang="ko-Kore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C7A5DCA-969E-DF81-E722-4931C7E0531E}"/>
              </a:ext>
            </a:extLst>
          </p:cNvPr>
          <p:cNvSpPr/>
          <p:nvPr/>
        </p:nvSpPr>
        <p:spPr>
          <a:xfrm>
            <a:off x="750276" y="1828970"/>
            <a:ext cx="1584325" cy="13253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ARTY S7</a:t>
            </a:r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03E1602-450A-81D0-216B-30F804C15C00}"/>
              </a:ext>
            </a:extLst>
          </p:cNvPr>
          <p:cNvSpPr/>
          <p:nvPr/>
        </p:nvSpPr>
        <p:spPr>
          <a:xfrm>
            <a:off x="5607050" y="1707305"/>
            <a:ext cx="2921000" cy="14561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AD9910</a:t>
            </a:r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9777648-513A-8CFC-24D5-B5457F9FE13E}"/>
              </a:ext>
            </a:extLst>
          </p:cNvPr>
          <p:cNvSpPr/>
          <p:nvPr/>
        </p:nvSpPr>
        <p:spPr>
          <a:xfrm>
            <a:off x="5607050" y="3239464"/>
            <a:ext cx="2921000" cy="14561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AD9910</a:t>
            </a:r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ko-KR" altLang="en-US" dirty="0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45CA3E9A-9AD8-CA3E-D1FB-1A2CAC3CAA08}"/>
              </a:ext>
            </a:extLst>
          </p:cNvPr>
          <p:cNvCxnSpPr>
            <a:cxnSpLocks/>
            <a:stCxn id="5" idx="3"/>
            <a:endCxn id="20" idx="1"/>
          </p:cNvCxnSpPr>
          <p:nvPr/>
        </p:nvCxnSpPr>
        <p:spPr>
          <a:xfrm>
            <a:off x="2334601" y="2491641"/>
            <a:ext cx="456102" cy="215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7D82720A-C73C-D488-4443-B1526BB248AC}"/>
              </a:ext>
            </a:extLst>
          </p:cNvPr>
          <p:cNvSpPr/>
          <p:nvPr/>
        </p:nvSpPr>
        <p:spPr>
          <a:xfrm>
            <a:off x="5607050" y="2010503"/>
            <a:ext cx="1200150" cy="5897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IOUPDATE</a:t>
            </a:r>
          </a:p>
          <a:p>
            <a:pPr algn="ctr"/>
            <a:r>
              <a:rPr lang="en-US" altLang="ko-KR" dirty="0"/>
              <a:t>PROFILE</a:t>
            </a:r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818D02A-1C6C-1C5E-C68A-17AE9EB8976B}"/>
              </a:ext>
            </a:extLst>
          </p:cNvPr>
          <p:cNvSpPr/>
          <p:nvPr/>
        </p:nvSpPr>
        <p:spPr>
          <a:xfrm>
            <a:off x="7327900" y="2144186"/>
            <a:ext cx="1200150" cy="3223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SYNC_OUT</a:t>
            </a:r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7C68B66-6A08-C575-3283-8FDA22AA6797}"/>
              </a:ext>
            </a:extLst>
          </p:cNvPr>
          <p:cNvSpPr/>
          <p:nvPr/>
        </p:nvSpPr>
        <p:spPr>
          <a:xfrm>
            <a:off x="7327900" y="3640808"/>
            <a:ext cx="1200150" cy="3223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SYNC_OUT</a:t>
            </a:r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4A5053C-789B-7A1E-4BCC-FBFC1CB70A7F}"/>
              </a:ext>
            </a:extLst>
          </p:cNvPr>
          <p:cNvSpPr/>
          <p:nvPr/>
        </p:nvSpPr>
        <p:spPr>
          <a:xfrm>
            <a:off x="7327900" y="2600251"/>
            <a:ext cx="1200150" cy="3223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SYNC_CLK</a:t>
            </a:r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29764DA-4BEA-A54B-2EBA-378D938F9C1F}"/>
              </a:ext>
            </a:extLst>
          </p:cNvPr>
          <p:cNvSpPr/>
          <p:nvPr/>
        </p:nvSpPr>
        <p:spPr>
          <a:xfrm>
            <a:off x="7327900" y="4096873"/>
            <a:ext cx="1200150" cy="3223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SYNC_IN</a:t>
            </a:r>
            <a:endParaRPr lang="ko-KR" altLang="en-US" dirty="0"/>
          </a:p>
        </p:txBody>
      </p: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D1511E90-8E45-7A38-88DC-30A8DB14F829}"/>
              </a:ext>
            </a:extLst>
          </p:cNvPr>
          <p:cNvCxnSpPr>
            <a:cxnSpLocks/>
            <a:stCxn id="24" idx="3"/>
            <a:endCxn id="23" idx="1"/>
          </p:cNvCxnSpPr>
          <p:nvPr/>
        </p:nvCxnSpPr>
        <p:spPr>
          <a:xfrm>
            <a:off x="4742906" y="2493811"/>
            <a:ext cx="864144" cy="1332010"/>
          </a:xfrm>
          <a:prstGeom prst="bentConnector3">
            <a:avLst>
              <a:gd name="adj1" fmla="val 50000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id="{9016604E-5B87-3532-3413-6F68EE797E17}"/>
              </a:ext>
            </a:extLst>
          </p:cNvPr>
          <p:cNvCxnSpPr>
            <a:stCxn id="10" idx="3"/>
            <a:endCxn id="13" idx="3"/>
          </p:cNvCxnSpPr>
          <p:nvPr/>
        </p:nvCxnSpPr>
        <p:spPr>
          <a:xfrm>
            <a:off x="8528050" y="2305377"/>
            <a:ext cx="12700" cy="1952687"/>
          </a:xfrm>
          <a:prstGeom prst="bentConnector3">
            <a:avLst>
              <a:gd name="adj1" fmla="val 1800000"/>
            </a:avLst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C0CC2170-1A82-0AAC-A3B1-F5EB22D57CD4}"/>
              </a:ext>
            </a:extLst>
          </p:cNvPr>
          <p:cNvSpPr txBox="1"/>
          <p:nvPr/>
        </p:nvSpPr>
        <p:spPr>
          <a:xfrm>
            <a:off x="8890000" y="3283318"/>
            <a:ext cx="1026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62.5MHz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4C7A8DA-818D-B817-355A-7374BAFEADE9}"/>
              </a:ext>
            </a:extLst>
          </p:cNvPr>
          <p:cNvSpPr txBox="1"/>
          <p:nvPr/>
        </p:nvSpPr>
        <p:spPr>
          <a:xfrm>
            <a:off x="85344" y="5439108"/>
            <a:ext cx="9956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It just lower metastable probability, does not fix it..</a:t>
            </a:r>
          </a:p>
          <a:p>
            <a:r>
              <a:rPr lang="en-US" altLang="ko-KR" dirty="0"/>
              <a:t>But this seems to be sufficient in this problem!</a:t>
            </a:r>
          </a:p>
          <a:p>
            <a:r>
              <a:rPr lang="en-US" altLang="ko-KR" dirty="0"/>
              <a:t>https://www.mouser.kr/ProductDetail/Nexperia/74AUP1G79GV125?qs=jquClx72t9COASqZ9WZ81A%3D%3D</a:t>
            </a:r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D64A2A9-BD4F-D7B5-5C6F-A874E6626373}"/>
              </a:ext>
            </a:extLst>
          </p:cNvPr>
          <p:cNvSpPr/>
          <p:nvPr/>
        </p:nvSpPr>
        <p:spPr>
          <a:xfrm>
            <a:off x="5187950" y="1648496"/>
            <a:ext cx="6023110" cy="4404574"/>
          </a:xfrm>
          <a:prstGeom prst="rect">
            <a:avLst/>
          </a:prstGeom>
          <a:noFill/>
          <a:ln w="254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0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3439985-0B31-9BB3-5E03-52AD916A507B}"/>
              </a:ext>
            </a:extLst>
          </p:cNvPr>
          <p:cNvSpPr/>
          <p:nvPr/>
        </p:nvSpPr>
        <p:spPr>
          <a:xfrm>
            <a:off x="5607050" y="3530947"/>
            <a:ext cx="1200150" cy="5897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IOUPDATE</a:t>
            </a:r>
          </a:p>
          <a:p>
            <a:pPr algn="ctr"/>
            <a:r>
              <a:rPr lang="en-US" altLang="ko-KR" dirty="0"/>
              <a:t>PROFILE</a:t>
            </a:r>
            <a:endParaRPr lang="ko-KR" altLang="en-US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137C10B-7D8A-CE47-E2A7-56E5861884F7}"/>
              </a:ext>
            </a:extLst>
          </p:cNvPr>
          <p:cNvSpPr/>
          <p:nvPr/>
        </p:nvSpPr>
        <p:spPr>
          <a:xfrm>
            <a:off x="5607050" y="2729854"/>
            <a:ext cx="1200150" cy="3223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SPI</a:t>
            </a:r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FD50365-6421-82EC-6B71-BD84F3610182}"/>
              </a:ext>
            </a:extLst>
          </p:cNvPr>
          <p:cNvSpPr/>
          <p:nvPr/>
        </p:nvSpPr>
        <p:spPr>
          <a:xfrm>
            <a:off x="5607050" y="4226476"/>
            <a:ext cx="1200150" cy="3223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SPI</a:t>
            </a:r>
            <a:endParaRPr lang="ko-KR" altLang="en-US" dirty="0"/>
          </a:p>
        </p:txBody>
      </p:sp>
      <p:cxnSp>
        <p:nvCxnSpPr>
          <p:cNvPr id="28" name="연결선: 꺾임 27">
            <a:extLst>
              <a:ext uri="{FF2B5EF4-FFF2-40B4-BE49-F238E27FC236}">
                <a16:creationId xmlns:a16="http://schemas.microsoft.com/office/drawing/2014/main" id="{97F7B0AC-D33C-156E-1579-2A3D14436823}"/>
              </a:ext>
            </a:extLst>
          </p:cNvPr>
          <p:cNvCxnSpPr>
            <a:cxnSpLocks/>
            <a:stCxn id="24" idx="3"/>
            <a:endCxn id="26" idx="1"/>
          </p:cNvCxnSpPr>
          <p:nvPr/>
        </p:nvCxnSpPr>
        <p:spPr>
          <a:xfrm>
            <a:off x="4742906" y="2493811"/>
            <a:ext cx="864144" cy="1893856"/>
          </a:xfrm>
          <a:prstGeom prst="bentConnector3">
            <a:avLst>
              <a:gd name="adj1" fmla="val 50000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A028398C-63B2-DC74-0A70-A6EE674563C7}"/>
              </a:ext>
            </a:extLst>
          </p:cNvPr>
          <p:cNvGrpSpPr/>
          <p:nvPr/>
        </p:nvGrpSpPr>
        <p:grpSpPr>
          <a:xfrm>
            <a:off x="2753702" y="2059961"/>
            <a:ext cx="2015148" cy="2579620"/>
            <a:chOff x="2753702" y="3473450"/>
            <a:chExt cx="2015148" cy="2579620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A0A873C9-8361-22C7-2E27-66E2B0124545}"/>
                </a:ext>
              </a:extLst>
            </p:cNvPr>
            <p:cNvSpPr/>
            <p:nvPr/>
          </p:nvSpPr>
          <p:spPr>
            <a:xfrm>
              <a:off x="2753702" y="3473450"/>
              <a:ext cx="2015148" cy="2579620"/>
            </a:xfrm>
            <a:prstGeom prst="rect">
              <a:avLst/>
            </a:prstGeom>
            <a:noFill/>
            <a:ln w="254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E7023EB7-022C-832B-9FF7-7F3FAE7CFB67}"/>
                </a:ext>
              </a:extLst>
            </p:cNvPr>
            <p:cNvSpPr/>
            <p:nvPr/>
          </p:nvSpPr>
          <p:spPr>
            <a:xfrm>
              <a:off x="2790703" y="3559606"/>
              <a:ext cx="701254" cy="69147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CPLD</a:t>
              </a:r>
            </a:p>
          </p:txBody>
        </p:sp>
        <p:cxnSp>
          <p:nvCxnSpPr>
            <p:cNvPr id="21" name="직선 화살표 연결선 20">
              <a:extLst>
                <a:ext uri="{FF2B5EF4-FFF2-40B4-BE49-F238E27FC236}">
                  <a16:creationId xmlns:a16="http://schemas.microsoft.com/office/drawing/2014/main" id="{6D88BB91-068E-A340-A0BD-BA0D73740A5C}"/>
                </a:ext>
              </a:extLst>
            </p:cNvPr>
            <p:cNvCxnSpPr>
              <a:cxnSpLocks/>
              <a:stCxn id="20" idx="3"/>
              <a:endCxn id="24" idx="1"/>
            </p:cNvCxnSpPr>
            <p:nvPr/>
          </p:nvCxnSpPr>
          <p:spPr>
            <a:xfrm>
              <a:off x="3491957" y="3905345"/>
              <a:ext cx="131150" cy="1955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9EC99D92-D51A-A3BE-1010-EFF47FC7866F}"/>
                </a:ext>
              </a:extLst>
            </p:cNvPr>
            <p:cNvSpPr/>
            <p:nvPr/>
          </p:nvSpPr>
          <p:spPr>
            <a:xfrm>
              <a:off x="2793513" y="5304479"/>
              <a:ext cx="832337" cy="69147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Digital</a:t>
              </a:r>
            </a:p>
            <a:p>
              <a:pPr algn="ctr"/>
              <a:r>
                <a:rPr lang="en-US" altLang="ko-KR" dirty="0"/>
                <a:t>Power</a:t>
              </a: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EF2A4A84-DBF8-FA47-C100-F237BAAB9671}"/>
                </a:ext>
              </a:extLst>
            </p:cNvPr>
            <p:cNvSpPr/>
            <p:nvPr/>
          </p:nvSpPr>
          <p:spPr>
            <a:xfrm>
              <a:off x="3623107" y="3561561"/>
              <a:ext cx="1119799" cy="69147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D flip-flop</a:t>
              </a:r>
            </a:p>
            <a:p>
              <a:pPr algn="ctr"/>
              <a:r>
                <a:rPr lang="en-US" altLang="ko-KR" sz="1300" dirty="0"/>
                <a:t>(74AUP1G79)</a:t>
              </a: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86FAF424-F590-66BC-6691-488F65836B8C}"/>
                </a:ext>
              </a:extLst>
            </p:cNvPr>
            <p:cNvSpPr/>
            <p:nvPr/>
          </p:nvSpPr>
          <p:spPr>
            <a:xfrm>
              <a:off x="3665662" y="5304479"/>
              <a:ext cx="1065332" cy="69147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Oscillator</a:t>
              </a:r>
            </a:p>
          </p:txBody>
        </p:sp>
        <p:cxnSp>
          <p:nvCxnSpPr>
            <p:cNvPr id="30" name="연결선: 꺾임 29">
              <a:extLst>
                <a:ext uri="{FF2B5EF4-FFF2-40B4-BE49-F238E27FC236}">
                  <a16:creationId xmlns:a16="http://schemas.microsoft.com/office/drawing/2014/main" id="{8CE99B76-AFD9-070B-0FC4-6AB70A3F32FF}"/>
                </a:ext>
              </a:extLst>
            </p:cNvPr>
            <p:cNvCxnSpPr>
              <a:cxnSpLocks/>
              <a:stCxn id="29" idx="0"/>
              <a:endCxn id="20" idx="2"/>
            </p:cNvCxnSpPr>
            <p:nvPr/>
          </p:nvCxnSpPr>
          <p:spPr>
            <a:xfrm rot="16200000" flipV="1">
              <a:off x="3143131" y="4249282"/>
              <a:ext cx="1053396" cy="1056998"/>
            </a:xfrm>
            <a:prstGeom prst="bentConnector3">
              <a:avLst>
                <a:gd name="adj1" fmla="val 50000"/>
              </a:avLst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1" name="연결선: 꺾임 50">
            <a:extLst>
              <a:ext uri="{FF2B5EF4-FFF2-40B4-BE49-F238E27FC236}">
                <a16:creationId xmlns:a16="http://schemas.microsoft.com/office/drawing/2014/main" id="{B2F1C7F4-DE27-3665-7582-C8C189B335F5}"/>
              </a:ext>
            </a:extLst>
          </p:cNvPr>
          <p:cNvCxnSpPr>
            <a:cxnSpLocks/>
            <a:stCxn id="24" idx="3"/>
            <a:endCxn id="9" idx="1"/>
          </p:cNvCxnSpPr>
          <p:nvPr/>
        </p:nvCxnSpPr>
        <p:spPr>
          <a:xfrm flipV="1">
            <a:off x="4742906" y="2305377"/>
            <a:ext cx="864144" cy="188434"/>
          </a:xfrm>
          <a:prstGeom prst="bentConnector3">
            <a:avLst>
              <a:gd name="adj1" fmla="val 50000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연결선: 꺾임 51">
            <a:extLst>
              <a:ext uri="{FF2B5EF4-FFF2-40B4-BE49-F238E27FC236}">
                <a16:creationId xmlns:a16="http://schemas.microsoft.com/office/drawing/2014/main" id="{8FB63667-DC4D-93C7-6834-06513BB8E51D}"/>
              </a:ext>
            </a:extLst>
          </p:cNvPr>
          <p:cNvCxnSpPr>
            <a:cxnSpLocks/>
            <a:stCxn id="24" idx="3"/>
            <a:endCxn id="25" idx="1"/>
          </p:cNvCxnSpPr>
          <p:nvPr/>
        </p:nvCxnSpPr>
        <p:spPr>
          <a:xfrm>
            <a:off x="4742906" y="2493811"/>
            <a:ext cx="864144" cy="397234"/>
          </a:xfrm>
          <a:prstGeom prst="bentConnector3">
            <a:avLst>
              <a:gd name="adj1" fmla="val 50000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연결선: 꺾임 59">
            <a:extLst>
              <a:ext uri="{FF2B5EF4-FFF2-40B4-BE49-F238E27FC236}">
                <a16:creationId xmlns:a16="http://schemas.microsoft.com/office/drawing/2014/main" id="{CBEEA1BC-01AE-17B6-3A0C-3A47175670E4}"/>
              </a:ext>
            </a:extLst>
          </p:cNvPr>
          <p:cNvCxnSpPr>
            <a:cxnSpLocks/>
            <a:stCxn id="12" idx="3"/>
            <a:endCxn id="24" idx="0"/>
          </p:cNvCxnSpPr>
          <p:nvPr/>
        </p:nvCxnSpPr>
        <p:spPr>
          <a:xfrm flipH="1" flipV="1">
            <a:off x="4183007" y="2148072"/>
            <a:ext cx="4345043" cy="613370"/>
          </a:xfrm>
          <a:prstGeom prst="bentConnector4">
            <a:avLst>
              <a:gd name="adj1" fmla="val -12568"/>
              <a:gd name="adj2" fmla="val 218021"/>
            </a:avLst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이등변 삼각형 64">
            <a:extLst>
              <a:ext uri="{FF2B5EF4-FFF2-40B4-BE49-F238E27FC236}">
                <a16:creationId xmlns:a16="http://schemas.microsoft.com/office/drawing/2014/main" id="{B3F12C70-6276-7E40-E72E-C39F75A4674E}"/>
              </a:ext>
            </a:extLst>
          </p:cNvPr>
          <p:cNvSpPr/>
          <p:nvPr/>
        </p:nvSpPr>
        <p:spPr>
          <a:xfrm rot="10800000">
            <a:off x="4092710" y="2146117"/>
            <a:ext cx="180594" cy="149810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3545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직사각형 32">
            <a:extLst>
              <a:ext uri="{FF2B5EF4-FFF2-40B4-BE49-F238E27FC236}">
                <a16:creationId xmlns:a16="http://schemas.microsoft.com/office/drawing/2014/main" id="{FFF54B72-4579-C9B2-2EDC-A207F88F410B}"/>
              </a:ext>
            </a:extLst>
          </p:cNvPr>
          <p:cNvSpPr/>
          <p:nvPr/>
        </p:nvSpPr>
        <p:spPr>
          <a:xfrm>
            <a:off x="1009650" y="1648496"/>
            <a:ext cx="10201410" cy="4404574"/>
          </a:xfrm>
          <a:prstGeom prst="rect">
            <a:avLst/>
          </a:prstGeom>
          <a:noFill/>
          <a:ln w="254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0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8DF2357-7257-0C80-81CC-5D56785C8E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More improvement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2D4ABF-C3CF-F3B3-6435-3AA6479FDB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2023. 2. 1.</a:t>
            </a:r>
            <a:endParaRPr kumimoji="1" lang="ko-Kore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31CE1A7-4EFE-6231-D429-580C7B067725}"/>
              </a:ext>
            </a:extLst>
          </p:cNvPr>
          <p:cNvSpPr/>
          <p:nvPr/>
        </p:nvSpPr>
        <p:spPr>
          <a:xfrm>
            <a:off x="132696" y="1444878"/>
            <a:ext cx="822019" cy="13253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NEW FPGA</a:t>
            </a:r>
          </a:p>
          <a:p>
            <a:pPr algn="ctr"/>
            <a:endParaRPr lang="en-US" altLang="ko-KR" sz="1300" dirty="0"/>
          </a:p>
          <a:p>
            <a:pPr algn="ctr"/>
            <a:endParaRPr lang="en-US" altLang="ko-KR" sz="1300" dirty="0"/>
          </a:p>
          <a:p>
            <a:pPr algn="ctr"/>
            <a:endParaRPr lang="en-US" altLang="ko-KR" sz="1300" dirty="0"/>
          </a:p>
          <a:p>
            <a:pPr algn="ctr"/>
            <a:endParaRPr lang="ko-KR" altLang="en-US" sz="13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C9D11A1-B0FF-470A-41E4-E21AA7E6D7C6}"/>
              </a:ext>
            </a:extLst>
          </p:cNvPr>
          <p:cNvSpPr/>
          <p:nvPr/>
        </p:nvSpPr>
        <p:spPr>
          <a:xfrm>
            <a:off x="2825213" y="1729186"/>
            <a:ext cx="2921000" cy="10078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AD9910</a:t>
            </a:r>
          </a:p>
          <a:p>
            <a:pPr algn="ctr"/>
            <a:endParaRPr lang="en-US" altLang="ko-KR" sz="1300" dirty="0"/>
          </a:p>
          <a:p>
            <a:pPr algn="ctr"/>
            <a:endParaRPr lang="en-US" altLang="ko-KR" sz="1300" dirty="0"/>
          </a:p>
          <a:p>
            <a:pPr algn="ctr"/>
            <a:endParaRPr lang="en-US" altLang="ko-KR" sz="1300" dirty="0"/>
          </a:p>
          <a:p>
            <a:pPr algn="ctr"/>
            <a:endParaRPr lang="ko-KR" altLang="en-US" sz="13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0EF503D-34AA-B5DF-63CC-42FB77694366}"/>
              </a:ext>
            </a:extLst>
          </p:cNvPr>
          <p:cNvSpPr/>
          <p:nvPr/>
        </p:nvSpPr>
        <p:spPr>
          <a:xfrm>
            <a:off x="2825213" y="2783754"/>
            <a:ext cx="2921000" cy="10078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AD9910</a:t>
            </a:r>
          </a:p>
          <a:p>
            <a:pPr algn="ctr"/>
            <a:endParaRPr lang="en-US" altLang="ko-KR" sz="1300" dirty="0"/>
          </a:p>
          <a:p>
            <a:pPr algn="ctr"/>
            <a:endParaRPr lang="en-US" altLang="ko-KR" sz="1300" dirty="0"/>
          </a:p>
          <a:p>
            <a:pPr algn="ctr"/>
            <a:endParaRPr lang="en-US" altLang="ko-KR" sz="1300" dirty="0"/>
          </a:p>
          <a:p>
            <a:pPr algn="ctr"/>
            <a:endParaRPr lang="ko-KR" altLang="en-US" sz="1300" dirty="0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E1D4A327-6E40-EFA8-7A37-BE61882432A1}"/>
              </a:ext>
            </a:extLst>
          </p:cNvPr>
          <p:cNvCxnSpPr>
            <a:cxnSpLocks/>
            <a:stCxn id="185" idx="3"/>
            <a:endCxn id="11" idx="1"/>
          </p:cNvCxnSpPr>
          <p:nvPr/>
        </p:nvCxnSpPr>
        <p:spPr>
          <a:xfrm>
            <a:off x="2304513" y="2107549"/>
            <a:ext cx="520700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F17BB98-D061-1CBE-D5BE-D0F919FFE647}"/>
              </a:ext>
            </a:extLst>
          </p:cNvPr>
          <p:cNvSpPr/>
          <p:nvPr/>
        </p:nvSpPr>
        <p:spPr>
          <a:xfrm>
            <a:off x="2825213" y="1901908"/>
            <a:ext cx="1200150" cy="4112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IOUPDATE</a:t>
            </a:r>
          </a:p>
          <a:p>
            <a:pPr algn="ctr"/>
            <a:r>
              <a:rPr lang="en-US" altLang="ko-KR" sz="1300" dirty="0"/>
              <a:t>PROFILE</a:t>
            </a:r>
            <a:endParaRPr lang="ko-KR" altLang="en-US" sz="1300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182A49B-F4FE-9409-4690-5B526500CB70}"/>
              </a:ext>
            </a:extLst>
          </p:cNvPr>
          <p:cNvSpPr/>
          <p:nvPr/>
        </p:nvSpPr>
        <p:spPr>
          <a:xfrm>
            <a:off x="2825213" y="2944954"/>
            <a:ext cx="1200150" cy="3632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IOUPDATE</a:t>
            </a:r>
          </a:p>
          <a:p>
            <a:pPr algn="ctr"/>
            <a:r>
              <a:rPr lang="en-US" altLang="ko-KR" sz="1300" dirty="0"/>
              <a:t>PROFILE</a:t>
            </a:r>
            <a:endParaRPr lang="ko-KR" altLang="en-US" sz="13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70B87FA-040A-21A0-6E95-656587C715D7}"/>
              </a:ext>
            </a:extLst>
          </p:cNvPr>
          <p:cNvSpPr/>
          <p:nvPr/>
        </p:nvSpPr>
        <p:spPr>
          <a:xfrm>
            <a:off x="4546063" y="2155712"/>
            <a:ext cx="1200150" cy="2248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SYNC_OUT</a:t>
            </a:r>
            <a:endParaRPr lang="ko-KR" altLang="en-US" sz="1300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200CF1E-5E24-82F2-5B6E-7088ADCCB722}"/>
              </a:ext>
            </a:extLst>
          </p:cNvPr>
          <p:cNvSpPr/>
          <p:nvPr/>
        </p:nvSpPr>
        <p:spPr>
          <a:xfrm>
            <a:off x="4546063" y="3216018"/>
            <a:ext cx="1200150" cy="2248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SYNC_OUT</a:t>
            </a:r>
            <a:endParaRPr lang="ko-KR" altLang="en-US" sz="1300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D84E690-B75B-4E46-7F86-78A9CD07FE62}"/>
              </a:ext>
            </a:extLst>
          </p:cNvPr>
          <p:cNvSpPr/>
          <p:nvPr/>
        </p:nvSpPr>
        <p:spPr>
          <a:xfrm>
            <a:off x="4546063" y="2433054"/>
            <a:ext cx="1200150" cy="2248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SYNC_IN</a:t>
            </a:r>
            <a:endParaRPr lang="ko-KR" altLang="en-US" sz="1300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4E21762-F310-B9DD-D48A-96E578CEAB21}"/>
              </a:ext>
            </a:extLst>
          </p:cNvPr>
          <p:cNvSpPr/>
          <p:nvPr/>
        </p:nvSpPr>
        <p:spPr>
          <a:xfrm>
            <a:off x="4546063" y="3493360"/>
            <a:ext cx="1200150" cy="2248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SYNC_IN</a:t>
            </a:r>
            <a:endParaRPr lang="ko-KR" altLang="en-US" sz="1300" dirty="0"/>
          </a:p>
        </p:txBody>
      </p:sp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id="{7DC6C2AF-5D0B-6F67-1FD6-AF4FDEC9CD00}"/>
              </a:ext>
            </a:extLst>
          </p:cNvPr>
          <p:cNvCxnSpPr>
            <a:cxnSpLocks/>
            <a:stCxn id="185" idx="3"/>
            <a:endCxn id="12" idx="1"/>
          </p:cNvCxnSpPr>
          <p:nvPr/>
        </p:nvCxnSpPr>
        <p:spPr>
          <a:xfrm>
            <a:off x="2304513" y="2107549"/>
            <a:ext cx="520700" cy="1019031"/>
          </a:xfrm>
          <a:prstGeom prst="bentConnector3">
            <a:avLst>
              <a:gd name="adj1" fmla="val 50000"/>
            </a:avLst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연결선: 꺾임 23">
            <a:extLst>
              <a:ext uri="{FF2B5EF4-FFF2-40B4-BE49-F238E27FC236}">
                <a16:creationId xmlns:a16="http://schemas.microsoft.com/office/drawing/2014/main" id="{C04A9851-FE47-345D-401A-F1D8CB55D3AE}"/>
              </a:ext>
            </a:extLst>
          </p:cNvPr>
          <p:cNvCxnSpPr>
            <a:cxnSpLocks/>
            <a:stCxn id="15" idx="3"/>
            <a:endCxn id="3" idx="0"/>
          </p:cNvCxnSpPr>
          <p:nvPr/>
        </p:nvCxnSpPr>
        <p:spPr>
          <a:xfrm>
            <a:off x="5746213" y="2268124"/>
            <a:ext cx="649442" cy="727561"/>
          </a:xfrm>
          <a:prstGeom prst="bentConnector2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7620EAAA-3FB5-65B5-2891-57E3A926F314}"/>
              </a:ext>
            </a:extLst>
          </p:cNvPr>
          <p:cNvCxnSpPr>
            <a:cxnSpLocks/>
            <a:stCxn id="5" idx="3"/>
            <a:endCxn id="185" idx="1"/>
          </p:cNvCxnSpPr>
          <p:nvPr/>
        </p:nvCxnSpPr>
        <p:spPr>
          <a:xfrm>
            <a:off x="954715" y="2107549"/>
            <a:ext cx="678647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B7E97C3-3EEF-E6DB-D1A7-D1F21D1B59E1}"/>
              </a:ext>
            </a:extLst>
          </p:cNvPr>
          <p:cNvSpPr/>
          <p:nvPr/>
        </p:nvSpPr>
        <p:spPr>
          <a:xfrm>
            <a:off x="4546063" y="1884648"/>
            <a:ext cx="1200150" cy="2248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OUTPUT</a:t>
            </a:r>
            <a:endParaRPr lang="ko-KR" altLang="en-US" sz="1300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B4CCC68-F6E0-1F82-D434-8AFF515A297B}"/>
              </a:ext>
            </a:extLst>
          </p:cNvPr>
          <p:cNvSpPr/>
          <p:nvPr/>
        </p:nvSpPr>
        <p:spPr>
          <a:xfrm>
            <a:off x="4546063" y="2944954"/>
            <a:ext cx="1200150" cy="2248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OUTPUT</a:t>
            </a:r>
            <a:endParaRPr lang="ko-KR" altLang="en-US" sz="1300" dirty="0"/>
          </a:p>
        </p:txBody>
      </p:sp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09880518-4C57-9333-E5AC-8F610326FA05}"/>
              </a:ext>
            </a:extLst>
          </p:cNvPr>
          <p:cNvCxnSpPr>
            <a:cxnSpLocks/>
            <a:stCxn id="124" idx="3"/>
          </p:cNvCxnSpPr>
          <p:nvPr/>
        </p:nvCxnSpPr>
        <p:spPr>
          <a:xfrm>
            <a:off x="5746213" y="5425054"/>
            <a:ext cx="349787" cy="1061539"/>
          </a:xfrm>
          <a:prstGeom prst="bentConnector2">
            <a:avLst/>
          </a:prstGeom>
          <a:ln w="25400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연결선: 꺾임 36">
            <a:extLst>
              <a:ext uri="{FF2B5EF4-FFF2-40B4-BE49-F238E27FC236}">
                <a16:creationId xmlns:a16="http://schemas.microsoft.com/office/drawing/2014/main" id="{4381E96D-0372-7625-4093-FAB6B102BAAF}"/>
              </a:ext>
            </a:extLst>
          </p:cNvPr>
          <p:cNvCxnSpPr>
            <a:cxnSpLocks/>
            <a:endCxn id="17" idx="3"/>
          </p:cNvCxnSpPr>
          <p:nvPr/>
        </p:nvCxnSpPr>
        <p:spPr>
          <a:xfrm rot="5400000">
            <a:off x="5013338" y="1462798"/>
            <a:ext cx="1815543" cy="349792"/>
          </a:xfrm>
          <a:prstGeom prst="bentConnector2">
            <a:avLst/>
          </a:prstGeom>
          <a:ln w="25400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6B5C711C-8086-5DE9-E068-D3B024D39D9A}"/>
              </a:ext>
            </a:extLst>
          </p:cNvPr>
          <p:cNvSpPr/>
          <p:nvPr/>
        </p:nvSpPr>
        <p:spPr>
          <a:xfrm>
            <a:off x="6539187" y="1833330"/>
            <a:ext cx="655363" cy="3223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/>
              <a:t>LPF</a:t>
            </a:r>
            <a:endParaRPr lang="ko-KR" altLang="en-US" sz="1300" dirty="0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72EB022B-FDF0-924B-7A9C-76DB83A16EB8}"/>
              </a:ext>
            </a:extLst>
          </p:cNvPr>
          <p:cNvSpPr/>
          <p:nvPr/>
        </p:nvSpPr>
        <p:spPr>
          <a:xfrm>
            <a:off x="7655885" y="1833330"/>
            <a:ext cx="1272215" cy="3223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Attenuator</a:t>
            </a:r>
            <a:endParaRPr lang="ko-KR" altLang="en-US" sz="1300" dirty="0"/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FD627980-FE51-E597-EDDE-1528D3799FC5}"/>
              </a:ext>
            </a:extLst>
          </p:cNvPr>
          <p:cNvCxnSpPr>
            <a:cxnSpLocks/>
            <a:stCxn id="31" idx="3"/>
            <a:endCxn id="44" idx="1"/>
          </p:cNvCxnSpPr>
          <p:nvPr/>
        </p:nvCxnSpPr>
        <p:spPr>
          <a:xfrm flipV="1">
            <a:off x="5746213" y="1994521"/>
            <a:ext cx="792974" cy="253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38A07D5F-F78F-1F1B-665E-45970EA6E0EE}"/>
              </a:ext>
            </a:extLst>
          </p:cNvPr>
          <p:cNvCxnSpPr>
            <a:cxnSpLocks/>
            <a:stCxn id="44" idx="3"/>
            <a:endCxn id="52" idx="1"/>
          </p:cNvCxnSpPr>
          <p:nvPr/>
        </p:nvCxnSpPr>
        <p:spPr>
          <a:xfrm>
            <a:off x="7194550" y="1994521"/>
            <a:ext cx="461335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8578687F-D7A4-0776-C7B4-DED34A80F0AE}"/>
              </a:ext>
            </a:extLst>
          </p:cNvPr>
          <p:cNvSpPr/>
          <p:nvPr/>
        </p:nvSpPr>
        <p:spPr>
          <a:xfrm>
            <a:off x="9389435" y="1833330"/>
            <a:ext cx="826203" cy="3223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Amplifier</a:t>
            </a:r>
            <a:endParaRPr lang="ko-KR" altLang="en-US" sz="1300" dirty="0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9A77EBB0-821D-A0AF-7DE4-EB323BD30FF5}"/>
              </a:ext>
            </a:extLst>
          </p:cNvPr>
          <p:cNvCxnSpPr>
            <a:cxnSpLocks/>
            <a:stCxn id="52" idx="3"/>
            <a:endCxn id="63" idx="1"/>
          </p:cNvCxnSpPr>
          <p:nvPr/>
        </p:nvCxnSpPr>
        <p:spPr>
          <a:xfrm>
            <a:off x="8928100" y="1994521"/>
            <a:ext cx="461335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연결선: 꺾임 70">
            <a:extLst>
              <a:ext uri="{FF2B5EF4-FFF2-40B4-BE49-F238E27FC236}">
                <a16:creationId xmlns:a16="http://schemas.microsoft.com/office/drawing/2014/main" id="{D746E3CF-2BF7-5B9B-CBF2-AE70AFEC1922}"/>
              </a:ext>
            </a:extLst>
          </p:cNvPr>
          <p:cNvCxnSpPr>
            <a:cxnSpLocks/>
            <a:stCxn id="3" idx="2"/>
            <a:endCxn id="18" idx="3"/>
          </p:cNvCxnSpPr>
          <p:nvPr/>
        </p:nvCxnSpPr>
        <p:spPr>
          <a:xfrm rot="5400000">
            <a:off x="6002612" y="3212728"/>
            <a:ext cx="136645" cy="649442"/>
          </a:xfrm>
          <a:prstGeom prst="bentConnector2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FB895DD6-5C2B-C986-31A2-7B068AF1CEB2}"/>
              </a:ext>
            </a:extLst>
          </p:cNvPr>
          <p:cNvSpPr/>
          <p:nvPr/>
        </p:nvSpPr>
        <p:spPr>
          <a:xfrm>
            <a:off x="2825213" y="3832066"/>
            <a:ext cx="2921000" cy="10078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AD9910</a:t>
            </a:r>
          </a:p>
          <a:p>
            <a:pPr algn="ctr"/>
            <a:endParaRPr lang="en-US" altLang="ko-KR" sz="1300" dirty="0"/>
          </a:p>
          <a:p>
            <a:pPr algn="ctr"/>
            <a:endParaRPr lang="en-US" altLang="ko-KR" sz="1300" dirty="0"/>
          </a:p>
          <a:p>
            <a:pPr algn="ctr"/>
            <a:endParaRPr lang="en-US" altLang="ko-KR" sz="1300" dirty="0"/>
          </a:p>
          <a:p>
            <a:pPr algn="ctr"/>
            <a:endParaRPr lang="ko-KR" altLang="en-US" sz="1300" dirty="0"/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28FAC790-196C-B31E-0202-DC4756112175}"/>
              </a:ext>
            </a:extLst>
          </p:cNvPr>
          <p:cNvSpPr/>
          <p:nvPr/>
        </p:nvSpPr>
        <p:spPr>
          <a:xfrm>
            <a:off x="2825213" y="3993266"/>
            <a:ext cx="1200150" cy="3632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IOUPDATE</a:t>
            </a:r>
          </a:p>
          <a:p>
            <a:pPr algn="ctr"/>
            <a:r>
              <a:rPr lang="en-US" altLang="ko-KR" sz="1300" dirty="0"/>
              <a:t>PROFILE</a:t>
            </a:r>
            <a:endParaRPr lang="ko-KR" altLang="en-US" sz="1300" dirty="0"/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5B148DCA-A949-6BBE-8BA0-C362DEE5B54D}"/>
              </a:ext>
            </a:extLst>
          </p:cNvPr>
          <p:cNvSpPr/>
          <p:nvPr/>
        </p:nvSpPr>
        <p:spPr>
          <a:xfrm>
            <a:off x="4546063" y="4264330"/>
            <a:ext cx="1200150" cy="2248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SYNC_OUT</a:t>
            </a:r>
            <a:endParaRPr lang="ko-KR" altLang="en-US" sz="1300" dirty="0"/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8805B05B-3A26-373B-2A92-65E02092D228}"/>
              </a:ext>
            </a:extLst>
          </p:cNvPr>
          <p:cNvSpPr/>
          <p:nvPr/>
        </p:nvSpPr>
        <p:spPr>
          <a:xfrm>
            <a:off x="4546063" y="4541672"/>
            <a:ext cx="1200150" cy="2248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SYNC_IN</a:t>
            </a:r>
            <a:endParaRPr lang="ko-KR" altLang="en-US" sz="1300" dirty="0"/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CFB0A23F-B60B-9EBC-5B9E-C962AEAB93A4}"/>
              </a:ext>
            </a:extLst>
          </p:cNvPr>
          <p:cNvSpPr/>
          <p:nvPr/>
        </p:nvSpPr>
        <p:spPr>
          <a:xfrm>
            <a:off x="4546063" y="3993266"/>
            <a:ext cx="1200150" cy="2248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OUTPUT</a:t>
            </a:r>
            <a:endParaRPr lang="ko-KR" altLang="en-US" sz="1300" dirty="0"/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29D8CFC3-EEB9-C319-8F3E-50D630504647}"/>
              </a:ext>
            </a:extLst>
          </p:cNvPr>
          <p:cNvSpPr/>
          <p:nvPr/>
        </p:nvSpPr>
        <p:spPr>
          <a:xfrm>
            <a:off x="2825213" y="4880378"/>
            <a:ext cx="2921000" cy="10078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AD9910</a:t>
            </a:r>
          </a:p>
          <a:p>
            <a:pPr algn="ctr"/>
            <a:endParaRPr lang="en-US" altLang="ko-KR" sz="1300" dirty="0"/>
          </a:p>
          <a:p>
            <a:pPr algn="ctr"/>
            <a:endParaRPr lang="en-US" altLang="ko-KR" sz="1300" dirty="0"/>
          </a:p>
          <a:p>
            <a:pPr algn="ctr"/>
            <a:endParaRPr lang="en-US" altLang="ko-KR" sz="1300" dirty="0"/>
          </a:p>
          <a:p>
            <a:pPr algn="ctr"/>
            <a:endParaRPr lang="ko-KR" altLang="en-US" sz="1300" dirty="0"/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719E9CBF-B2F5-3467-F42D-6B4C4485B7CB}"/>
              </a:ext>
            </a:extLst>
          </p:cNvPr>
          <p:cNvSpPr/>
          <p:nvPr/>
        </p:nvSpPr>
        <p:spPr>
          <a:xfrm>
            <a:off x="2825213" y="5041578"/>
            <a:ext cx="1200150" cy="3632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IOUPDATE</a:t>
            </a:r>
          </a:p>
          <a:p>
            <a:pPr algn="ctr"/>
            <a:r>
              <a:rPr lang="en-US" altLang="ko-KR" sz="1300" dirty="0"/>
              <a:t>PROFILE</a:t>
            </a:r>
            <a:endParaRPr lang="ko-KR" altLang="en-US" sz="1300" dirty="0"/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4751F167-69E2-B24A-7DE6-0C8A6C48C3E7}"/>
              </a:ext>
            </a:extLst>
          </p:cNvPr>
          <p:cNvSpPr/>
          <p:nvPr/>
        </p:nvSpPr>
        <p:spPr>
          <a:xfrm>
            <a:off x="4546063" y="5312642"/>
            <a:ext cx="1200150" cy="2248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SYNC_OUT</a:t>
            </a:r>
            <a:endParaRPr lang="ko-KR" altLang="en-US" sz="1300" dirty="0"/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A8068DBD-C8FA-0EFD-0B77-ED5C0CAEEA9E}"/>
              </a:ext>
            </a:extLst>
          </p:cNvPr>
          <p:cNvSpPr/>
          <p:nvPr/>
        </p:nvSpPr>
        <p:spPr>
          <a:xfrm>
            <a:off x="4546063" y="5589984"/>
            <a:ext cx="1200150" cy="2248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SYNC_IN</a:t>
            </a:r>
            <a:endParaRPr lang="ko-KR" altLang="en-US" sz="1300" dirty="0"/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DE35B7A1-A906-A386-EBE7-CB81A81A1794}"/>
              </a:ext>
            </a:extLst>
          </p:cNvPr>
          <p:cNvSpPr/>
          <p:nvPr/>
        </p:nvSpPr>
        <p:spPr>
          <a:xfrm>
            <a:off x="4546063" y="5041578"/>
            <a:ext cx="1200150" cy="2248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OUTPUT</a:t>
            </a:r>
            <a:endParaRPr lang="ko-KR" altLang="en-US" sz="1300" dirty="0"/>
          </a:p>
        </p:txBody>
      </p:sp>
      <p:cxnSp>
        <p:nvCxnSpPr>
          <p:cNvPr id="130" name="연결선: 꺾임 129">
            <a:extLst>
              <a:ext uri="{FF2B5EF4-FFF2-40B4-BE49-F238E27FC236}">
                <a16:creationId xmlns:a16="http://schemas.microsoft.com/office/drawing/2014/main" id="{196EB0BF-A809-50D7-A7D9-4FD4423952F2}"/>
              </a:ext>
            </a:extLst>
          </p:cNvPr>
          <p:cNvCxnSpPr>
            <a:cxnSpLocks/>
            <a:stCxn id="10" idx="2"/>
            <a:endCxn id="120" idx="3"/>
          </p:cNvCxnSpPr>
          <p:nvPr/>
        </p:nvCxnSpPr>
        <p:spPr>
          <a:xfrm rot="5400000">
            <a:off x="5977349" y="3237992"/>
            <a:ext cx="1184957" cy="1647227"/>
          </a:xfrm>
          <a:prstGeom prst="bentConnector2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연결선: 꺾임 130">
            <a:extLst>
              <a:ext uri="{FF2B5EF4-FFF2-40B4-BE49-F238E27FC236}">
                <a16:creationId xmlns:a16="http://schemas.microsoft.com/office/drawing/2014/main" id="{E8242EE5-0041-17FA-B489-FC97DF80CD03}"/>
              </a:ext>
            </a:extLst>
          </p:cNvPr>
          <p:cNvCxnSpPr>
            <a:cxnSpLocks/>
            <a:stCxn id="13" idx="2"/>
            <a:endCxn id="125" idx="3"/>
          </p:cNvCxnSpPr>
          <p:nvPr/>
        </p:nvCxnSpPr>
        <p:spPr>
          <a:xfrm rot="5400000">
            <a:off x="5954835" y="3260505"/>
            <a:ext cx="2233269" cy="2650512"/>
          </a:xfrm>
          <a:prstGeom prst="bentConnector2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연결선: 꺾임 137">
            <a:extLst>
              <a:ext uri="{FF2B5EF4-FFF2-40B4-BE49-F238E27FC236}">
                <a16:creationId xmlns:a16="http://schemas.microsoft.com/office/drawing/2014/main" id="{E94717FA-A49C-0B23-E8C6-7FC8422D9E0E}"/>
              </a:ext>
            </a:extLst>
          </p:cNvPr>
          <p:cNvCxnSpPr>
            <a:cxnSpLocks/>
            <a:stCxn id="185" idx="3"/>
            <a:endCxn id="118" idx="1"/>
          </p:cNvCxnSpPr>
          <p:nvPr/>
        </p:nvCxnSpPr>
        <p:spPr>
          <a:xfrm>
            <a:off x="2304513" y="2107549"/>
            <a:ext cx="520700" cy="2067343"/>
          </a:xfrm>
          <a:prstGeom prst="bentConnector3">
            <a:avLst>
              <a:gd name="adj1" fmla="val 50000"/>
            </a:avLst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연결선: 꺾임 141">
            <a:extLst>
              <a:ext uri="{FF2B5EF4-FFF2-40B4-BE49-F238E27FC236}">
                <a16:creationId xmlns:a16="http://schemas.microsoft.com/office/drawing/2014/main" id="{EB1B300D-46FB-C183-4BCF-EADF7FF58DCB}"/>
              </a:ext>
            </a:extLst>
          </p:cNvPr>
          <p:cNvCxnSpPr>
            <a:cxnSpLocks/>
            <a:stCxn id="185" idx="3"/>
            <a:endCxn id="123" idx="1"/>
          </p:cNvCxnSpPr>
          <p:nvPr/>
        </p:nvCxnSpPr>
        <p:spPr>
          <a:xfrm>
            <a:off x="2304513" y="2107549"/>
            <a:ext cx="520700" cy="3115655"/>
          </a:xfrm>
          <a:prstGeom prst="bentConnector3">
            <a:avLst>
              <a:gd name="adj1" fmla="val 50000"/>
            </a:avLst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연결선: 꺾임 146">
            <a:extLst>
              <a:ext uri="{FF2B5EF4-FFF2-40B4-BE49-F238E27FC236}">
                <a16:creationId xmlns:a16="http://schemas.microsoft.com/office/drawing/2014/main" id="{375082D0-FE10-9B7D-4426-269C4A59FB99}"/>
              </a:ext>
            </a:extLst>
          </p:cNvPr>
          <p:cNvCxnSpPr>
            <a:cxnSpLocks/>
            <a:stCxn id="157" idx="1"/>
            <a:endCxn id="21" idx="3"/>
          </p:cNvCxnSpPr>
          <p:nvPr/>
        </p:nvCxnSpPr>
        <p:spPr>
          <a:xfrm rot="10800000" flipV="1">
            <a:off x="10124530" y="5142084"/>
            <a:ext cx="710782" cy="476473"/>
          </a:xfrm>
          <a:prstGeom prst="bentConnector3">
            <a:avLst>
              <a:gd name="adj1" fmla="val 50000"/>
            </a:avLst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연결선: 꺾임 149">
            <a:extLst>
              <a:ext uri="{FF2B5EF4-FFF2-40B4-BE49-F238E27FC236}">
                <a16:creationId xmlns:a16="http://schemas.microsoft.com/office/drawing/2014/main" id="{2A216F37-E36E-B6AB-4309-C0833BCF5F08}"/>
              </a:ext>
            </a:extLst>
          </p:cNvPr>
          <p:cNvCxnSpPr>
            <a:cxnSpLocks/>
            <a:stCxn id="157" idx="1"/>
            <a:endCxn id="23" idx="3"/>
          </p:cNvCxnSpPr>
          <p:nvPr/>
        </p:nvCxnSpPr>
        <p:spPr>
          <a:xfrm rot="10800000">
            <a:off x="10124530" y="2491895"/>
            <a:ext cx="710782" cy="2650190"/>
          </a:xfrm>
          <a:prstGeom prst="bentConnector3">
            <a:avLst>
              <a:gd name="adj1" fmla="val 50000"/>
            </a:avLst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연결선: 꺾임 150">
            <a:extLst>
              <a:ext uri="{FF2B5EF4-FFF2-40B4-BE49-F238E27FC236}">
                <a16:creationId xmlns:a16="http://schemas.microsoft.com/office/drawing/2014/main" id="{0A94F22E-8D1F-6BCD-8D77-287D5305F1FD}"/>
              </a:ext>
            </a:extLst>
          </p:cNvPr>
          <p:cNvCxnSpPr>
            <a:cxnSpLocks/>
            <a:stCxn id="157" idx="1"/>
            <a:endCxn id="14" idx="3"/>
          </p:cNvCxnSpPr>
          <p:nvPr/>
        </p:nvCxnSpPr>
        <p:spPr>
          <a:xfrm rot="10800000">
            <a:off x="10124530" y="3553157"/>
            <a:ext cx="710782" cy="1588929"/>
          </a:xfrm>
          <a:prstGeom prst="bentConnector3">
            <a:avLst>
              <a:gd name="adj1" fmla="val 50000"/>
            </a:avLst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연결선: 꺾임 151">
            <a:extLst>
              <a:ext uri="{FF2B5EF4-FFF2-40B4-BE49-F238E27FC236}">
                <a16:creationId xmlns:a16="http://schemas.microsoft.com/office/drawing/2014/main" id="{925320C3-77F9-4F57-D43F-955509D616BA}"/>
              </a:ext>
            </a:extLst>
          </p:cNvPr>
          <p:cNvCxnSpPr>
            <a:cxnSpLocks/>
            <a:stCxn id="157" idx="1"/>
            <a:endCxn id="19" idx="3"/>
          </p:cNvCxnSpPr>
          <p:nvPr/>
        </p:nvCxnSpPr>
        <p:spPr>
          <a:xfrm rot="10800000">
            <a:off x="10124530" y="4597739"/>
            <a:ext cx="710782" cy="544346"/>
          </a:xfrm>
          <a:prstGeom prst="bentConnector3">
            <a:avLst>
              <a:gd name="adj1" fmla="val 50000"/>
            </a:avLst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C70B7F44-5437-D7CB-CF3E-AED914696593}"/>
              </a:ext>
            </a:extLst>
          </p:cNvPr>
          <p:cNvSpPr/>
          <p:nvPr/>
        </p:nvSpPr>
        <p:spPr>
          <a:xfrm>
            <a:off x="10835312" y="4905364"/>
            <a:ext cx="948350" cy="4734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External</a:t>
            </a:r>
          </a:p>
          <a:p>
            <a:pPr algn="ctr"/>
            <a:r>
              <a:rPr lang="en-US" altLang="ko-KR" sz="1300" dirty="0"/>
              <a:t>Clock</a:t>
            </a: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B3404157-6BB3-5472-6331-A7FA3EA97223}"/>
              </a:ext>
            </a:extLst>
          </p:cNvPr>
          <p:cNvSpPr/>
          <p:nvPr/>
        </p:nvSpPr>
        <p:spPr>
          <a:xfrm>
            <a:off x="1047277" y="5392317"/>
            <a:ext cx="948350" cy="4734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Oscillator</a:t>
            </a:r>
          </a:p>
        </p:txBody>
      </p:sp>
      <p:cxnSp>
        <p:nvCxnSpPr>
          <p:cNvPr id="167" name="직선 화살표 연결선 166">
            <a:extLst>
              <a:ext uri="{FF2B5EF4-FFF2-40B4-BE49-F238E27FC236}">
                <a16:creationId xmlns:a16="http://schemas.microsoft.com/office/drawing/2014/main" id="{8242E0D2-10C6-E8DD-9C94-193984C6574D}"/>
              </a:ext>
            </a:extLst>
          </p:cNvPr>
          <p:cNvCxnSpPr>
            <a:cxnSpLocks/>
            <a:stCxn id="63" idx="3"/>
            <a:endCxn id="169" idx="1"/>
          </p:cNvCxnSpPr>
          <p:nvPr/>
        </p:nvCxnSpPr>
        <p:spPr>
          <a:xfrm>
            <a:off x="10215638" y="1994521"/>
            <a:ext cx="748728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37704A56-F8B6-4EE6-C790-D254F42979EE}"/>
              </a:ext>
            </a:extLst>
          </p:cNvPr>
          <p:cNvSpPr/>
          <p:nvPr/>
        </p:nvSpPr>
        <p:spPr>
          <a:xfrm>
            <a:off x="10964366" y="1833330"/>
            <a:ext cx="570417" cy="3223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SMA</a:t>
            </a:r>
            <a:endParaRPr lang="ko-KR" altLang="en-US" sz="1300" dirty="0"/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842F02EF-B4A2-A038-C756-E798CFCFD103}"/>
              </a:ext>
            </a:extLst>
          </p:cNvPr>
          <p:cNvSpPr/>
          <p:nvPr/>
        </p:nvSpPr>
        <p:spPr>
          <a:xfrm>
            <a:off x="1633362" y="1761810"/>
            <a:ext cx="671151" cy="6914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CPLD</a:t>
            </a:r>
          </a:p>
        </p:txBody>
      </p:sp>
      <p:cxnSp>
        <p:nvCxnSpPr>
          <p:cNvPr id="76" name="연결선: 꺾임 75">
            <a:extLst>
              <a:ext uri="{FF2B5EF4-FFF2-40B4-BE49-F238E27FC236}">
                <a16:creationId xmlns:a16="http://schemas.microsoft.com/office/drawing/2014/main" id="{AC184D3D-1220-7947-938A-04D4D16F0B00}"/>
              </a:ext>
            </a:extLst>
          </p:cNvPr>
          <p:cNvCxnSpPr>
            <a:cxnSpLocks/>
            <a:stCxn id="15" idx="3"/>
            <a:endCxn id="10" idx="0"/>
          </p:cNvCxnSpPr>
          <p:nvPr/>
        </p:nvCxnSpPr>
        <p:spPr>
          <a:xfrm>
            <a:off x="5746213" y="2268124"/>
            <a:ext cx="1647227" cy="727561"/>
          </a:xfrm>
          <a:prstGeom prst="bentConnector2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연결선: 꺾임 76">
            <a:extLst>
              <a:ext uri="{FF2B5EF4-FFF2-40B4-BE49-F238E27FC236}">
                <a16:creationId xmlns:a16="http://schemas.microsoft.com/office/drawing/2014/main" id="{6112A2DB-C8B0-9683-8E00-E5FAF38C2366}"/>
              </a:ext>
            </a:extLst>
          </p:cNvPr>
          <p:cNvCxnSpPr>
            <a:cxnSpLocks/>
            <a:stCxn id="15" idx="3"/>
            <a:endCxn id="13" idx="0"/>
          </p:cNvCxnSpPr>
          <p:nvPr/>
        </p:nvCxnSpPr>
        <p:spPr>
          <a:xfrm>
            <a:off x="5746213" y="2268124"/>
            <a:ext cx="2650512" cy="727561"/>
          </a:xfrm>
          <a:prstGeom prst="bentConnector2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AA6041CD-AF91-53FB-70EE-8517B5A21AA1}"/>
              </a:ext>
            </a:extLst>
          </p:cNvPr>
          <p:cNvSpPr/>
          <p:nvPr/>
        </p:nvSpPr>
        <p:spPr>
          <a:xfrm>
            <a:off x="5921480" y="2995685"/>
            <a:ext cx="948350" cy="4734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CLK_DELAY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0062DA1-AF0E-D3F8-9A0D-2C1E45FDACAC}"/>
              </a:ext>
            </a:extLst>
          </p:cNvPr>
          <p:cNvSpPr/>
          <p:nvPr/>
        </p:nvSpPr>
        <p:spPr>
          <a:xfrm>
            <a:off x="6919265" y="2995685"/>
            <a:ext cx="948350" cy="4734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CLK_DELAY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B3AC77F-56F8-A662-C221-BC3919FDF202}"/>
              </a:ext>
            </a:extLst>
          </p:cNvPr>
          <p:cNvSpPr/>
          <p:nvPr/>
        </p:nvSpPr>
        <p:spPr>
          <a:xfrm>
            <a:off x="7922550" y="2995685"/>
            <a:ext cx="948350" cy="4734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CLK_DELAY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E2641D0-818C-FF9D-5565-8229FF4B1B70}"/>
              </a:ext>
            </a:extLst>
          </p:cNvPr>
          <p:cNvSpPr/>
          <p:nvPr/>
        </p:nvSpPr>
        <p:spPr>
          <a:xfrm>
            <a:off x="9176180" y="3316435"/>
            <a:ext cx="948350" cy="4734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CLK_DELAY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F29FC55-DBF5-0D82-0E8C-00B86EF2B7C9}"/>
              </a:ext>
            </a:extLst>
          </p:cNvPr>
          <p:cNvSpPr/>
          <p:nvPr/>
        </p:nvSpPr>
        <p:spPr>
          <a:xfrm>
            <a:off x="9176180" y="4361018"/>
            <a:ext cx="948350" cy="4734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CLK_DELAY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533F776-E445-195A-5172-E0011AB39FD6}"/>
              </a:ext>
            </a:extLst>
          </p:cNvPr>
          <p:cNvSpPr/>
          <p:nvPr/>
        </p:nvSpPr>
        <p:spPr>
          <a:xfrm>
            <a:off x="9176180" y="5381837"/>
            <a:ext cx="948350" cy="4734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CLK_DELAY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86A22B1-B9FB-201A-E275-8C40CD64593D}"/>
              </a:ext>
            </a:extLst>
          </p:cNvPr>
          <p:cNvSpPr/>
          <p:nvPr/>
        </p:nvSpPr>
        <p:spPr>
          <a:xfrm>
            <a:off x="9176180" y="2255174"/>
            <a:ext cx="948350" cy="4734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CLK_DELAY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87557904-8DA1-FA05-603E-ABB7AF17CC17}"/>
              </a:ext>
            </a:extLst>
          </p:cNvPr>
          <p:cNvSpPr/>
          <p:nvPr/>
        </p:nvSpPr>
        <p:spPr>
          <a:xfrm>
            <a:off x="3336940" y="2503994"/>
            <a:ext cx="859336" cy="2248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REF_CLK</a:t>
            </a:r>
            <a:endParaRPr lang="ko-KR" altLang="en-US" sz="1300" dirty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FFBF0A0B-CE8E-6EA0-7A80-0942E665B705}"/>
              </a:ext>
            </a:extLst>
          </p:cNvPr>
          <p:cNvSpPr/>
          <p:nvPr/>
        </p:nvSpPr>
        <p:spPr>
          <a:xfrm>
            <a:off x="3336940" y="3564300"/>
            <a:ext cx="859336" cy="2248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REF_CLK</a:t>
            </a:r>
            <a:endParaRPr lang="ko-KR" altLang="en-US" sz="1300" dirty="0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1E06AB7-1CFD-AFB7-7028-6486684FDB7E}"/>
              </a:ext>
            </a:extLst>
          </p:cNvPr>
          <p:cNvSpPr/>
          <p:nvPr/>
        </p:nvSpPr>
        <p:spPr>
          <a:xfrm>
            <a:off x="3336940" y="4612612"/>
            <a:ext cx="859336" cy="2248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REF_CLK</a:t>
            </a:r>
            <a:endParaRPr lang="ko-KR" altLang="en-US" sz="1300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E7EABA7C-F9B7-5D82-4479-632ED4EB77ED}"/>
              </a:ext>
            </a:extLst>
          </p:cNvPr>
          <p:cNvSpPr/>
          <p:nvPr/>
        </p:nvSpPr>
        <p:spPr>
          <a:xfrm>
            <a:off x="3336940" y="5660924"/>
            <a:ext cx="859336" cy="2248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REF_CLK</a:t>
            </a:r>
            <a:endParaRPr lang="ko-KR" altLang="en-US" sz="1300" dirty="0"/>
          </a:p>
        </p:txBody>
      </p:sp>
      <p:cxnSp>
        <p:nvCxnSpPr>
          <p:cNvPr id="50" name="연결선: 꺾임 49">
            <a:extLst>
              <a:ext uri="{FF2B5EF4-FFF2-40B4-BE49-F238E27FC236}">
                <a16:creationId xmlns:a16="http://schemas.microsoft.com/office/drawing/2014/main" id="{9223A031-DBC5-42A5-12F9-BF69F388A7C4}"/>
              </a:ext>
            </a:extLst>
          </p:cNvPr>
          <p:cNvCxnSpPr>
            <a:cxnSpLocks/>
            <a:stCxn id="21" idx="2"/>
            <a:endCxn id="49" idx="2"/>
          </p:cNvCxnSpPr>
          <p:nvPr/>
        </p:nvCxnSpPr>
        <p:spPr>
          <a:xfrm rot="5400000">
            <a:off x="6693248" y="2928640"/>
            <a:ext cx="30469" cy="5883747"/>
          </a:xfrm>
          <a:prstGeom prst="bentConnector3">
            <a:avLst>
              <a:gd name="adj1" fmla="val 204204"/>
            </a:avLst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연결선: 꺾임 55">
            <a:extLst>
              <a:ext uri="{FF2B5EF4-FFF2-40B4-BE49-F238E27FC236}">
                <a16:creationId xmlns:a16="http://schemas.microsoft.com/office/drawing/2014/main" id="{846462B0-C1D0-9393-CA30-1506F389A2CD}"/>
              </a:ext>
            </a:extLst>
          </p:cNvPr>
          <p:cNvCxnSpPr>
            <a:cxnSpLocks/>
            <a:stCxn id="19" idx="2"/>
            <a:endCxn id="48" idx="2"/>
          </p:cNvCxnSpPr>
          <p:nvPr/>
        </p:nvCxnSpPr>
        <p:spPr>
          <a:xfrm rot="5400000">
            <a:off x="6706994" y="1894075"/>
            <a:ext cx="2976" cy="5883747"/>
          </a:xfrm>
          <a:prstGeom prst="bentConnector3">
            <a:avLst>
              <a:gd name="adj1" fmla="val 740054"/>
            </a:avLst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연결선: 꺾임 60">
            <a:extLst>
              <a:ext uri="{FF2B5EF4-FFF2-40B4-BE49-F238E27FC236}">
                <a16:creationId xmlns:a16="http://schemas.microsoft.com/office/drawing/2014/main" id="{AC680DCF-5C2A-7C30-B661-4B583D9BFBC1}"/>
              </a:ext>
            </a:extLst>
          </p:cNvPr>
          <p:cNvCxnSpPr>
            <a:cxnSpLocks/>
            <a:stCxn id="14" idx="2"/>
            <a:endCxn id="47" idx="2"/>
          </p:cNvCxnSpPr>
          <p:nvPr/>
        </p:nvCxnSpPr>
        <p:spPr>
          <a:xfrm rot="5400000" flipH="1">
            <a:off x="6708105" y="847628"/>
            <a:ext cx="753" cy="5883747"/>
          </a:xfrm>
          <a:prstGeom prst="bentConnector3">
            <a:avLst>
              <a:gd name="adj1" fmla="val -2529880"/>
            </a:avLst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연결선: 꺾임 66">
            <a:extLst>
              <a:ext uri="{FF2B5EF4-FFF2-40B4-BE49-F238E27FC236}">
                <a16:creationId xmlns:a16="http://schemas.microsoft.com/office/drawing/2014/main" id="{4BC16F6D-05C9-7E2C-9C19-C57D99EC87A0}"/>
              </a:ext>
            </a:extLst>
          </p:cNvPr>
          <p:cNvCxnSpPr>
            <a:cxnSpLocks/>
            <a:stCxn id="23" idx="2"/>
            <a:endCxn id="46" idx="2"/>
          </p:cNvCxnSpPr>
          <p:nvPr/>
        </p:nvCxnSpPr>
        <p:spPr>
          <a:xfrm rot="5400000">
            <a:off x="6708381" y="-213156"/>
            <a:ext cx="202" cy="5883747"/>
          </a:xfrm>
          <a:prstGeom prst="bentConnector3">
            <a:avLst>
              <a:gd name="adj1" fmla="val 12673267"/>
            </a:avLst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D80876B-E461-312A-AA33-504357910E50}"/>
              </a:ext>
            </a:extLst>
          </p:cNvPr>
          <p:cNvSpPr/>
          <p:nvPr/>
        </p:nvSpPr>
        <p:spPr>
          <a:xfrm>
            <a:off x="132696" y="6053070"/>
            <a:ext cx="822019" cy="4753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CLK</a:t>
            </a:r>
          </a:p>
          <a:p>
            <a:pPr algn="ctr"/>
            <a:r>
              <a:rPr lang="en-US" altLang="ko-KR" sz="1300" dirty="0"/>
              <a:t>DIVIDER</a:t>
            </a:r>
            <a:endParaRPr lang="ko-KR" altLang="en-US" sz="1300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F8120F6-BB59-ECF1-74A3-BAEAD54ADB40}"/>
              </a:ext>
            </a:extLst>
          </p:cNvPr>
          <p:cNvSpPr/>
          <p:nvPr/>
        </p:nvSpPr>
        <p:spPr>
          <a:xfrm>
            <a:off x="321854" y="2288587"/>
            <a:ext cx="440219" cy="4753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EXT</a:t>
            </a:r>
          </a:p>
          <a:p>
            <a:pPr algn="ctr"/>
            <a:r>
              <a:rPr lang="en-US" altLang="ko-KR" sz="1300" dirty="0"/>
              <a:t>CLK</a:t>
            </a:r>
            <a:endParaRPr lang="ko-KR" altLang="en-US" sz="1300" dirty="0"/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2D9D4E06-940B-7902-DC4D-7D67EC03D3D2}"/>
              </a:ext>
            </a:extLst>
          </p:cNvPr>
          <p:cNvCxnSpPr>
            <a:cxnSpLocks/>
            <a:stCxn id="25" idx="0"/>
            <a:endCxn id="26" idx="2"/>
          </p:cNvCxnSpPr>
          <p:nvPr/>
        </p:nvCxnSpPr>
        <p:spPr>
          <a:xfrm flipH="1" flipV="1">
            <a:off x="541964" y="2763947"/>
            <a:ext cx="1742" cy="328912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연결선: 꺾임 29">
            <a:extLst>
              <a:ext uri="{FF2B5EF4-FFF2-40B4-BE49-F238E27FC236}">
                <a16:creationId xmlns:a16="http://schemas.microsoft.com/office/drawing/2014/main" id="{0BF900B7-AE90-5CA4-C4EB-60CD4D81C3C5}"/>
              </a:ext>
            </a:extLst>
          </p:cNvPr>
          <p:cNvCxnSpPr>
            <a:cxnSpLocks/>
            <a:stCxn id="25" idx="3"/>
            <a:endCxn id="157" idx="3"/>
          </p:cNvCxnSpPr>
          <p:nvPr/>
        </p:nvCxnSpPr>
        <p:spPr>
          <a:xfrm flipV="1">
            <a:off x="954715" y="5142085"/>
            <a:ext cx="10828947" cy="1148665"/>
          </a:xfrm>
          <a:prstGeom prst="bentConnector3">
            <a:avLst>
              <a:gd name="adj1" fmla="val 102111"/>
            </a:avLst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28741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555D1F-AA85-BA5B-7050-40E4DB41A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Clock delay chip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A85C2DC-1FF1-1C3A-50EB-B51C4802DA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2023. 2. 1.</a:t>
            </a:r>
            <a:endParaRPr kumimoji="1" lang="ko-Kore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976812-DDAF-007C-A07E-8BDB3ABBF54A}"/>
              </a:ext>
            </a:extLst>
          </p:cNvPr>
          <p:cNvSpPr txBox="1"/>
          <p:nvPr/>
        </p:nvSpPr>
        <p:spPr>
          <a:xfrm>
            <a:off x="145562" y="1208541"/>
            <a:ext cx="62298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AD9515 -&gt; 1GHz output does not work with delay adjustment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HMC856LC5 -&gt; Nice but Too expensive!(~$300)</a:t>
            </a:r>
            <a:endParaRPr lang="ko-KR" altLang="en-US" dirty="0"/>
          </a:p>
        </p:txBody>
      </p:sp>
      <p:pic>
        <p:nvPicPr>
          <p:cNvPr id="7" name="그림 6" descr="테이블이(가) 표시된 사진&#10;&#10;자동 생성된 설명">
            <a:extLst>
              <a:ext uri="{FF2B5EF4-FFF2-40B4-BE49-F238E27FC236}">
                <a16:creationId xmlns:a16="http://schemas.microsoft.com/office/drawing/2014/main" id="{A5AED19D-B68B-1DA1-51B0-D45F0BCDFF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9451" y="1365250"/>
            <a:ext cx="5610753" cy="3918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1567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BE9121-3013-E042-AF58-45A3EC5246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Glitch Problem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0F0D2A2-02E2-374D-AFCA-CDEA70E5F1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en-US" dirty="0"/>
              <a:t>Profile 000-&gt;011 makes 001 010 </a:t>
            </a:r>
            <a:r>
              <a:rPr kumimoji="1" lang="en-US" altLang="en-US" dirty="0" err="1"/>
              <a:t>oftenly</a:t>
            </a:r>
            <a:endParaRPr kumimoji="1" lang="ko-Kore-KR" altLang="en-US" dirty="0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4F9C8E4-A9E1-AD45-A7D9-45AAD4A109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2023. 2. 1.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8378349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555D1F-AA85-BA5B-7050-40E4DB41A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Clock delay chip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A85C2DC-1FF1-1C3A-50EB-B51C4802DA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2023. 2. 1.</a:t>
            </a:r>
            <a:endParaRPr kumimoji="1" lang="ko-Kore-KR" altLang="en-US" dirty="0"/>
          </a:p>
        </p:txBody>
      </p:sp>
      <p:graphicFrame>
        <p:nvGraphicFramePr>
          <p:cNvPr id="3" name="표 5">
            <a:extLst>
              <a:ext uri="{FF2B5EF4-FFF2-40B4-BE49-F238E27FC236}">
                <a16:creationId xmlns:a16="http://schemas.microsoft.com/office/drawing/2014/main" id="{05589D34-E1B0-E112-5810-5BAE5DEFA2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994887"/>
              </p:ext>
            </p:extLst>
          </p:nvPr>
        </p:nvGraphicFramePr>
        <p:xfrm>
          <a:off x="219638" y="1849966"/>
          <a:ext cx="11680262" cy="4135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1785">
                  <a:extLst>
                    <a:ext uri="{9D8B030D-6E8A-4147-A177-3AD203B41FA5}">
                      <a16:colId xmlns:a16="http://schemas.microsoft.com/office/drawing/2014/main" val="2957491144"/>
                    </a:ext>
                  </a:extLst>
                </a:gridCol>
                <a:gridCol w="1001028">
                  <a:extLst>
                    <a:ext uri="{9D8B030D-6E8A-4147-A177-3AD203B41FA5}">
                      <a16:colId xmlns:a16="http://schemas.microsoft.com/office/drawing/2014/main" val="2363540774"/>
                    </a:ext>
                  </a:extLst>
                </a:gridCol>
                <a:gridCol w="962526">
                  <a:extLst>
                    <a:ext uri="{9D8B030D-6E8A-4147-A177-3AD203B41FA5}">
                      <a16:colId xmlns:a16="http://schemas.microsoft.com/office/drawing/2014/main" val="1918778398"/>
                    </a:ext>
                  </a:extLst>
                </a:gridCol>
                <a:gridCol w="991402">
                  <a:extLst>
                    <a:ext uri="{9D8B030D-6E8A-4147-A177-3AD203B41FA5}">
                      <a16:colId xmlns:a16="http://schemas.microsoft.com/office/drawing/2014/main" val="2571785886"/>
                    </a:ext>
                  </a:extLst>
                </a:gridCol>
                <a:gridCol w="875899">
                  <a:extLst>
                    <a:ext uri="{9D8B030D-6E8A-4147-A177-3AD203B41FA5}">
                      <a16:colId xmlns:a16="http://schemas.microsoft.com/office/drawing/2014/main" val="1865504626"/>
                    </a:ext>
                  </a:extLst>
                </a:gridCol>
                <a:gridCol w="2233061">
                  <a:extLst>
                    <a:ext uri="{9D8B030D-6E8A-4147-A177-3AD203B41FA5}">
                      <a16:colId xmlns:a16="http://schemas.microsoft.com/office/drawing/2014/main" val="193487578"/>
                    </a:ext>
                  </a:extLst>
                </a:gridCol>
                <a:gridCol w="1896177">
                  <a:extLst>
                    <a:ext uri="{9D8B030D-6E8A-4147-A177-3AD203B41FA5}">
                      <a16:colId xmlns:a16="http://schemas.microsoft.com/office/drawing/2014/main" val="2187654822"/>
                    </a:ext>
                  </a:extLst>
                </a:gridCol>
                <a:gridCol w="1089192">
                  <a:extLst>
                    <a:ext uri="{9D8B030D-6E8A-4147-A177-3AD203B41FA5}">
                      <a16:colId xmlns:a16="http://schemas.microsoft.com/office/drawing/2014/main" val="581923638"/>
                    </a:ext>
                  </a:extLst>
                </a:gridCol>
                <a:gridCol w="1089192">
                  <a:extLst>
                    <a:ext uri="{9D8B030D-6E8A-4147-A177-3AD203B41FA5}">
                      <a16:colId xmlns:a16="http://schemas.microsoft.com/office/drawing/2014/main" val="4057203111"/>
                    </a:ext>
                  </a:extLst>
                </a:gridCol>
              </a:tblGrid>
              <a:tr h="1854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Chip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frequency</a:t>
                      </a:r>
                    </a:p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[GHz]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delay step</a:t>
                      </a:r>
                    </a:p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en-US" altLang="ko-KR" sz="1400" dirty="0" err="1">
                          <a:solidFill>
                            <a:schemeClr val="tx1"/>
                          </a:solidFill>
                        </a:rPr>
                        <a:t>ps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]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total delay</a:t>
                      </a:r>
                    </a:p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[ns]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jitter</a:t>
                      </a:r>
                    </a:p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en-US" altLang="ko-KR" sz="1400" dirty="0" err="1">
                          <a:solidFill>
                            <a:schemeClr val="tx1"/>
                          </a:solidFill>
                        </a:rPr>
                        <a:t>ps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]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INPUT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OUTPUT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Price</a:t>
                      </a:r>
                    </a:p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[Won]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00813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SY100EP195VTG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1.6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2.1~10.8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0.2~1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PECL, LVPECL, NECL, LVNECL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ECL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20,000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solidFill>
                            <a:schemeClr val="tx1"/>
                          </a:solidFill>
                        </a:rPr>
                        <a:t>cont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 ctrl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329293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SY100EP196VTG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2.5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2.2~12.2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0.2~1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PECL, LVPECL, NECL, LVNECL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PECL, NECL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24,000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err="1">
                          <a:solidFill>
                            <a:schemeClr val="tx1"/>
                          </a:solidFill>
                        </a:rPr>
                        <a:t>cont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 ctrl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305299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SY100E196JY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1.2~3.3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ECL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ECL?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10,000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err="1">
                          <a:solidFill>
                            <a:schemeClr val="tx1"/>
                          </a:solidFill>
                        </a:rPr>
                        <a:t>cont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 ctrl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68233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NB6L295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1.5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11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6~17.2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LVPECL, CMS, LVDS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LVPECL, LVCMOS, LVTTL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40,000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SPI interface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1399943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MC100EP195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1.2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2.2~12.4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1.2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LVCMOS, ECL, LVTTL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ECL?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34,000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0600888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MC100EP195B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1.2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2.2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1.1~5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LVPECL, LVNECL, LVDS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ECL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39,000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0453043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MC100EP196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1.2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2.2~12.2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NECL, PECL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ECL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23,000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err="1">
                          <a:solidFill>
                            <a:schemeClr val="tx1"/>
                          </a:solidFill>
                        </a:rPr>
                        <a:t>cont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 ctrl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1359390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MC100EP196B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1.2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2.2~12.4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1.1~5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NECL, PECL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ECL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29,000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err="1">
                          <a:solidFill>
                            <a:schemeClr val="tx1"/>
                          </a:solidFill>
                        </a:rPr>
                        <a:t>cont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 ctrl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47355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SY89295U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1.5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3.3~14.8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2~10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LVPECL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LVPECL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20,000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72279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SY89296U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1.6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3.2~14.8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2~10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LVPECL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LVPECL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22,000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238444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SY89297UMH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1.6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2~7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CML, LVPECL, LVDS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CML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33,000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SPI interface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94683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341072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555D1F-AA85-BA5B-7050-40E4DB41A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Clock delay chip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A85C2DC-1FF1-1C3A-50EB-B51C4802DA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2023. 2. 1.</a:t>
            </a:r>
            <a:endParaRPr kumimoji="1" lang="ko-Kore-KR" altLang="en-US" dirty="0"/>
          </a:p>
        </p:txBody>
      </p:sp>
      <p:graphicFrame>
        <p:nvGraphicFramePr>
          <p:cNvPr id="3" name="표 5">
            <a:extLst>
              <a:ext uri="{FF2B5EF4-FFF2-40B4-BE49-F238E27FC236}">
                <a16:creationId xmlns:a16="http://schemas.microsoft.com/office/drawing/2014/main" id="{05589D34-E1B0-E112-5810-5BAE5DEFA2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236259"/>
              </p:ext>
            </p:extLst>
          </p:nvPr>
        </p:nvGraphicFramePr>
        <p:xfrm>
          <a:off x="219638" y="1849966"/>
          <a:ext cx="11680262" cy="4135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1785">
                  <a:extLst>
                    <a:ext uri="{9D8B030D-6E8A-4147-A177-3AD203B41FA5}">
                      <a16:colId xmlns:a16="http://schemas.microsoft.com/office/drawing/2014/main" val="2957491144"/>
                    </a:ext>
                  </a:extLst>
                </a:gridCol>
                <a:gridCol w="1001028">
                  <a:extLst>
                    <a:ext uri="{9D8B030D-6E8A-4147-A177-3AD203B41FA5}">
                      <a16:colId xmlns:a16="http://schemas.microsoft.com/office/drawing/2014/main" val="2363540774"/>
                    </a:ext>
                  </a:extLst>
                </a:gridCol>
                <a:gridCol w="962526">
                  <a:extLst>
                    <a:ext uri="{9D8B030D-6E8A-4147-A177-3AD203B41FA5}">
                      <a16:colId xmlns:a16="http://schemas.microsoft.com/office/drawing/2014/main" val="1918778398"/>
                    </a:ext>
                  </a:extLst>
                </a:gridCol>
                <a:gridCol w="991402">
                  <a:extLst>
                    <a:ext uri="{9D8B030D-6E8A-4147-A177-3AD203B41FA5}">
                      <a16:colId xmlns:a16="http://schemas.microsoft.com/office/drawing/2014/main" val="2571785886"/>
                    </a:ext>
                  </a:extLst>
                </a:gridCol>
                <a:gridCol w="875899">
                  <a:extLst>
                    <a:ext uri="{9D8B030D-6E8A-4147-A177-3AD203B41FA5}">
                      <a16:colId xmlns:a16="http://schemas.microsoft.com/office/drawing/2014/main" val="1865504626"/>
                    </a:ext>
                  </a:extLst>
                </a:gridCol>
                <a:gridCol w="2233061">
                  <a:extLst>
                    <a:ext uri="{9D8B030D-6E8A-4147-A177-3AD203B41FA5}">
                      <a16:colId xmlns:a16="http://schemas.microsoft.com/office/drawing/2014/main" val="193487578"/>
                    </a:ext>
                  </a:extLst>
                </a:gridCol>
                <a:gridCol w="1896177">
                  <a:extLst>
                    <a:ext uri="{9D8B030D-6E8A-4147-A177-3AD203B41FA5}">
                      <a16:colId xmlns:a16="http://schemas.microsoft.com/office/drawing/2014/main" val="2187654822"/>
                    </a:ext>
                  </a:extLst>
                </a:gridCol>
                <a:gridCol w="1089192">
                  <a:extLst>
                    <a:ext uri="{9D8B030D-6E8A-4147-A177-3AD203B41FA5}">
                      <a16:colId xmlns:a16="http://schemas.microsoft.com/office/drawing/2014/main" val="581923638"/>
                    </a:ext>
                  </a:extLst>
                </a:gridCol>
                <a:gridCol w="1089192">
                  <a:extLst>
                    <a:ext uri="{9D8B030D-6E8A-4147-A177-3AD203B41FA5}">
                      <a16:colId xmlns:a16="http://schemas.microsoft.com/office/drawing/2014/main" val="4057203111"/>
                    </a:ext>
                  </a:extLst>
                </a:gridCol>
              </a:tblGrid>
              <a:tr h="1854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Chip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frequency</a:t>
                      </a:r>
                    </a:p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[GHz]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delay step</a:t>
                      </a:r>
                    </a:p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en-US" altLang="ko-KR" sz="1400" dirty="0" err="1">
                          <a:solidFill>
                            <a:schemeClr val="tx1"/>
                          </a:solidFill>
                        </a:rPr>
                        <a:t>ps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]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total delay</a:t>
                      </a:r>
                    </a:p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[ns]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jitter</a:t>
                      </a:r>
                    </a:p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en-US" altLang="ko-KR" sz="1400" dirty="0" err="1">
                          <a:solidFill>
                            <a:schemeClr val="tx1"/>
                          </a:solidFill>
                        </a:rPr>
                        <a:t>ps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]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INPUT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OUTPUT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Price</a:t>
                      </a:r>
                    </a:p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[Won]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00813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SY100EP195VTG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1.6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2.1~10.8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0.2~1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PECL, LVPECL, NECL, LVNECL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ECL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20,000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solidFill>
                            <a:srgbClr val="FF0000"/>
                          </a:solidFill>
                        </a:rPr>
                        <a:t>cont</a:t>
                      </a:r>
                      <a:r>
                        <a:rPr lang="en-US" altLang="ko-KR" sz="1400" dirty="0">
                          <a:solidFill>
                            <a:srgbClr val="FF0000"/>
                          </a:solidFill>
                        </a:rPr>
                        <a:t> ctrl</a:t>
                      </a:r>
                      <a:endParaRPr lang="ko-KR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329293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SY100EP196VTG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2.5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2.2~12.2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0.2~1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PECL, LVPECL, NECL, LVNECL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PECL, NECL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24,000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err="1">
                          <a:solidFill>
                            <a:srgbClr val="FF0000"/>
                          </a:solidFill>
                        </a:rPr>
                        <a:t>cont</a:t>
                      </a:r>
                      <a:r>
                        <a:rPr lang="en-US" altLang="ko-KR" sz="1400" dirty="0">
                          <a:solidFill>
                            <a:srgbClr val="FF0000"/>
                          </a:solidFill>
                        </a:rPr>
                        <a:t> ctrl</a:t>
                      </a:r>
                      <a:endParaRPr lang="ko-KR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305299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SY100E196JY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1.2~3.3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ECL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ECL?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10,000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err="1">
                          <a:solidFill>
                            <a:srgbClr val="FF0000"/>
                          </a:solidFill>
                        </a:rPr>
                        <a:t>cont</a:t>
                      </a:r>
                      <a:r>
                        <a:rPr lang="en-US" altLang="ko-KR" sz="1400" dirty="0">
                          <a:solidFill>
                            <a:srgbClr val="FF0000"/>
                          </a:solidFill>
                        </a:rPr>
                        <a:t> ctrl</a:t>
                      </a:r>
                      <a:endParaRPr lang="ko-KR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68233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NB6L295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1.5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11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6~17.2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LVPECL, CMS, LVDS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LVPECL, LVCMOS, LVTTL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40,000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SPI interface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399943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MC100EP195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1.2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2.2~12.4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1.2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LVCMOS, ECL, LVTTL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ECL?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34,000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0600888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MC100EP195B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1.2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2.2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1.1~5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LVPECL, LVNECL, LVDS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ECL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39,000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0453043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MC100EP196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1.2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2.2~12.2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NECL, PECL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ECL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23,000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err="1">
                          <a:solidFill>
                            <a:srgbClr val="FF0000"/>
                          </a:solidFill>
                        </a:rPr>
                        <a:t>cont</a:t>
                      </a:r>
                      <a:r>
                        <a:rPr lang="en-US" altLang="ko-KR" sz="1400" dirty="0">
                          <a:solidFill>
                            <a:srgbClr val="FF0000"/>
                          </a:solidFill>
                        </a:rPr>
                        <a:t> ctrl</a:t>
                      </a:r>
                      <a:endParaRPr lang="ko-KR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1359390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MC100EP196B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1.2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2.2~12.4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1.1~5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NECL, PECL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ECL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29,000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err="1">
                          <a:solidFill>
                            <a:srgbClr val="FF0000"/>
                          </a:solidFill>
                        </a:rPr>
                        <a:t>cont</a:t>
                      </a:r>
                      <a:r>
                        <a:rPr lang="en-US" altLang="ko-KR" sz="1400" dirty="0">
                          <a:solidFill>
                            <a:srgbClr val="FF0000"/>
                          </a:solidFill>
                        </a:rPr>
                        <a:t> ctrl</a:t>
                      </a:r>
                      <a:endParaRPr lang="ko-KR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47355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SY89295U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1.5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3.3~14.8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2~10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LVPECL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LVPECL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20,000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72279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SY89296U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1.6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3.2~14.8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2~10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LVPECL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LVPECL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22,000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238444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SY89297UMH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1.6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FF0000"/>
                          </a:solidFill>
                        </a:rPr>
                        <a:t>2~7</a:t>
                      </a:r>
                      <a:endParaRPr lang="ko-KR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CML, LVPECL, LVDS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CML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33,000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SPI interface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9468302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79233291-F6EF-918B-357E-1DC811DBA500}"/>
              </a:ext>
            </a:extLst>
          </p:cNvPr>
          <p:cNvSpPr txBox="1"/>
          <p:nvPr/>
        </p:nvSpPr>
        <p:spPr>
          <a:xfrm>
            <a:off x="219638" y="6056584"/>
            <a:ext cx="6229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cont</a:t>
            </a:r>
            <a:r>
              <a:rPr lang="en-US" altLang="ko-KR" dirty="0"/>
              <a:t> ctrl require additional circuit(e.g. DAC)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865587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5A5E57-32A2-2FF8-5B5A-CD82D30A4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Voltage range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2E1CFCE-4D4C-63C8-3F59-EEDE122CE8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2023. 2. 1.</a:t>
            </a:r>
            <a:endParaRPr kumimoji="1" lang="ko-Kore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CB75CDE-C249-B5E9-3DD2-147875A7E8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934" y="1446563"/>
            <a:ext cx="6096000" cy="473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1169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62EB72-B656-ACAD-AF9D-865C8DB56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MC100EP195</a:t>
            </a:r>
            <a:endParaRPr lang="ko-KR" altLang="en-US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00C5B1DF-CD69-2FCC-33B7-5256E3771E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9638" y="1430338"/>
            <a:ext cx="4982492" cy="5032992"/>
          </a:xfrm>
        </p:spPr>
      </p:pic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507BBF8-DF1A-820D-BE41-31DFB206FB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2023. 2. 1.</a:t>
            </a:r>
            <a:endParaRPr kumimoji="1" lang="ko-Kore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AABCF2-115F-71CE-01EE-A1952067F559}"/>
              </a:ext>
            </a:extLst>
          </p:cNvPr>
          <p:cNvSpPr txBox="1"/>
          <p:nvPr/>
        </p:nvSpPr>
        <p:spPr>
          <a:xfrm>
            <a:off x="5202130" y="1208541"/>
            <a:ext cx="62298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D0~D10, LEN, EN, CASCADE</a:t>
            </a:r>
            <a:r>
              <a:rPr lang="ko-KR" altLang="en-US" dirty="0"/>
              <a:t>*</a:t>
            </a:r>
            <a:r>
              <a:rPr lang="en-US" altLang="ko-KR" dirty="0"/>
              <a:t>2 -&gt;15</a:t>
            </a:r>
          </a:p>
          <a:p>
            <a:r>
              <a:rPr lang="en-US" altLang="ko-KR" dirty="0"/>
              <a:t>RF -&gt; 1 (using invertor) or2</a:t>
            </a:r>
          </a:p>
          <a:p>
            <a:r>
              <a:rPr lang="en-US" altLang="ko-KR" dirty="0"/>
              <a:t>MAX : 15</a:t>
            </a:r>
            <a:r>
              <a:rPr lang="ko-KR" altLang="en-US" dirty="0"/>
              <a:t>*</a:t>
            </a:r>
            <a:r>
              <a:rPr lang="en-US" altLang="ko-KR" dirty="0"/>
              <a:t>4 + 2</a:t>
            </a:r>
            <a:r>
              <a:rPr lang="ko-KR" altLang="en-US" dirty="0"/>
              <a:t>*</a:t>
            </a:r>
            <a:r>
              <a:rPr lang="en-US" altLang="ko-KR" dirty="0"/>
              <a:t>5= 70 ( for 4 CLK) </a:t>
            </a:r>
          </a:p>
          <a:p>
            <a:r>
              <a:rPr lang="en-US" altLang="ko-KR" dirty="0"/>
              <a:t>-&gt; extending to 7 CLK delay require more than 100 pins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958849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ED386C-7731-8B9B-3B41-01594220B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NB6L295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DD79C85-4E67-9597-7EB8-36F9EF855D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2023. 2. 1.</a:t>
            </a:r>
            <a:endParaRPr kumimoji="1" lang="ko-Kore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1AAC7A2-8D37-9E53-8040-C71F5BCDDA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705225" y="686623"/>
            <a:ext cx="4515926" cy="575568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A1358DE-3D22-F008-957E-0B438B1E82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8414" y="4161628"/>
            <a:ext cx="2935636" cy="217541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2D5F293-BA2B-132F-2612-C460FDBB5F8C}"/>
              </a:ext>
            </a:extLst>
          </p:cNvPr>
          <p:cNvSpPr txBox="1"/>
          <p:nvPr/>
        </p:nvSpPr>
        <p:spPr>
          <a:xfrm>
            <a:off x="5876818" y="1208541"/>
            <a:ext cx="62298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SDATA, SCLK, SLOAD, EN -&gt;4</a:t>
            </a:r>
          </a:p>
          <a:p>
            <a:r>
              <a:rPr lang="en-US" altLang="ko-KR" dirty="0"/>
              <a:t>RF -&gt; 1 (using invertor) or2</a:t>
            </a:r>
          </a:p>
          <a:p>
            <a:r>
              <a:rPr lang="en-US" altLang="ko-KR" dirty="0"/>
              <a:t>MAX : 4</a:t>
            </a:r>
            <a:r>
              <a:rPr lang="ko-KR" altLang="en-US" dirty="0"/>
              <a:t>*</a:t>
            </a:r>
            <a:r>
              <a:rPr lang="en-US" altLang="ko-KR" dirty="0"/>
              <a:t>4 + 2</a:t>
            </a:r>
            <a:r>
              <a:rPr lang="ko-KR" altLang="en-US" dirty="0"/>
              <a:t>*</a:t>
            </a:r>
            <a:r>
              <a:rPr lang="en-US" altLang="ko-KR" dirty="0"/>
              <a:t>5= 26 ( for 4 CLK) </a:t>
            </a:r>
          </a:p>
          <a:p>
            <a:r>
              <a:rPr lang="en-US" altLang="ko-KR" dirty="0"/>
              <a:t>-&gt; extending to 7 CLK delay requires almost 28 pins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771287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자유형: 도형 185">
            <a:extLst>
              <a:ext uri="{FF2B5EF4-FFF2-40B4-BE49-F238E27FC236}">
                <a16:creationId xmlns:a16="http://schemas.microsoft.com/office/drawing/2014/main" id="{B6C246C5-2F0A-086C-2C32-E1C6277FCDD5}"/>
              </a:ext>
            </a:extLst>
          </p:cNvPr>
          <p:cNvSpPr/>
          <p:nvPr/>
        </p:nvSpPr>
        <p:spPr>
          <a:xfrm>
            <a:off x="1905000" y="1346200"/>
            <a:ext cx="8274050" cy="2241550"/>
          </a:xfrm>
          <a:custGeom>
            <a:avLst/>
            <a:gdLst>
              <a:gd name="connsiteX0" fmla="*/ 0 w 8274050"/>
              <a:gd name="connsiteY0" fmla="*/ 2241550 h 2241550"/>
              <a:gd name="connsiteX1" fmla="*/ 0 w 8274050"/>
              <a:gd name="connsiteY1" fmla="*/ 0 h 2241550"/>
              <a:gd name="connsiteX2" fmla="*/ 8274050 w 8274050"/>
              <a:gd name="connsiteY2" fmla="*/ 0 h 2241550"/>
              <a:gd name="connsiteX3" fmla="*/ 8274050 w 8274050"/>
              <a:gd name="connsiteY3" fmla="*/ 2235200 h 2241550"/>
              <a:gd name="connsiteX4" fmla="*/ 0 w 8274050"/>
              <a:gd name="connsiteY4" fmla="*/ 2241550 h 2241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74050" h="2241550">
                <a:moveTo>
                  <a:pt x="0" y="2241550"/>
                </a:moveTo>
                <a:lnTo>
                  <a:pt x="0" y="0"/>
                </a:lnTo>
                <a:lnTo>
                  <a:pt x="8274050" y="0"/>
                </a:lnTo>
                <a:lnTo>
                  <a:pt x="8274050" y="2235200"/>
                </a:lnTo>
                <a:lnTo>
                  <a:pt x="0" y="2241550"/>
                </a:lnTo>
                <a:close/>
              </a:path>
            </a:pathLst>
          </a:cu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F3AD71B6-4061-3312-F419-AB5441B5CEF2}"/>
              </a:ext>
            </a:extLst>
          </p:cNvPr>
          <p:cNvSpPr/>
          <p:nvPr/>
        </p:nvSpPr>
        <p:spPr>
          <a:xfrm>
            <a:off x="7473245" y="3770088"/>
            <a:ext cx="2565361" cy="273718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A0826787-96A5-D114-251A-3A4DFF6F4527}"/>
              </a:ext>
            </a:extLst>
          </p:cNvPr>
          <p:cNvSpPr/>
          <p:nvPr/>
        </p:nvSpPr>
        <p:spPr>
          <a:xfrm>
            <a:off x="2012280" y="3770088"/>
            <a:ext cx="2565361" cy="273718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4EF83CB-0E87-C798-D8DC-EBFE780E5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Circuit(1)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243D0B5-19F6-115C-CFD7-602BAF3DB1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2023. 2. 1.</a:t>
            </a:r>
            <a:endParaRPr kumimoji="1" lang="ko-Kore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2F1CA82-9E5B-848C-60D7-C833F5151431}"/>
              </a:ext>
            </a:extLst>
          </p:cNvPr>
          <p:cNvSpPr/>
          <p:nvPr/>
        </p:nvSpPr>
        <p:spPr>
          <a:xfrm>
            <a:off x="1823156" y="1258711"/>
            <a:ext cx="8404577" cy="5318219"/>
          </a:xfrm>
          <a:prstGeom prst="rect">
            <a:avLst/>
          </a:prstGeom>
          <a:noFill/>
          <a:ln w="254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B4AB65A1-87E1-AB76-BF5C-49CD4D45B8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3214150"/>
              </p:ext>
            </p:extLst>
          </p:nvPr>
        </p:nvGraphicFramePr>
        <p:xfrm>
          <a:off x="129822" y="4624667"/>
          <a:ext cx="1158204" cy="1841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9102">
                  <a:extLst>
                    <a:ext uri="{9D8B030D-6E8A-4147-A177-3AD203B41FA5}">
                      <a16:colId xmlns:a16="http://schemas.microsoft.com/office/drawing/2014/main" val="3134665693"/>
                    </a:ext>
                  </a:extLst>
                </a:gridCol>
                <a:gridCol w="579102">
                  <a:extLst>
                    <a:ext uri="{9D8B030D-6E8A-4147-A177-3AD203B41FA5}">
                      <a16:colId xmlns:a16="http://schemas.microsoft.com/office/drawing/2014/main" val="4139984455"/>
                    </a:ext>
                  </a:extLst>
                </a:gridCol>
              </a:tblGrid>
              <a:tr h="3073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jb_1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jb_5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8400501"/>
                  </a:ext>
                </a:extLst>
              </a:tr>
              <a:tr h="3073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jb_2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jb_6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7344988"/>
                  </a:ext>
                </a:extLst>
              </a:tr>
              <a:tr h="3073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jb_3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jb_7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92413846"/>
                  </a:ext>
                </a:extLst>
              </a:tr>
              <a:tr h="3073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jb_4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jb_8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6736191"/>
                  </a:ext>
                </a:extLst>
              </a:tr>
              <a:tr h="3073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GND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GND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6625071"/>
                  </a:ext>
                </a:extLst>
              </a:tr>
              <a:tr h="2656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VCC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VCC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52570491"/>
                  </a:ext>
                </a:extLst>
              </a:tr>
            </a:tbl>
          </a:graphicData>
        </a:graphic>
      </p:graphicFrame>
      <p:sp>
        <p:nvSpPr>
          <p:cNvPr id="12" name="직사각형 11">
            <a:extLst>
              <a:ext uri="{FF2B5EF4-FFF2-40B4-BE49-F238E27FC236}">
                <a16:creationId xmlns:a16="http://schemas.microsoft.com/office/drawing/2014/main" id="{3DA36DDE-34BD-FC55-917F-6AF354648D6D}"/>
              </a:ext>
            </a:extLst>
          </p:cNvPr>
          <p:cNvSpPr/>
          <p:nvPr/>
        </p:nvSpPr>
        <p:spPr>
          <a:xfrm>
            <a:off x="4906854" y="4165600"/>
            <a:ext cx="2378291" cy="231788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CPLD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(XC9536XL or XC2C32A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or XC2C64A or XC2C128A)</a:t>
            </a: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135DEA10-5B56-0209-CEC3-945053254D5D}"/>
              </a:ext>
            </a:extLst>
          </p:cNvPr>
          <p:cNvGrpSpPr/>
          <p:nvPr/>
        </p:nvGrpSpPr>
        <p:grpSpPr>
          <a:xfrm>
            <a:off x="1933575" y="4646921"/>
            <a:ext cx="581378" cy="1507067"/>
            <a:chOff x="1933575" y="1525411"/>
            <a:chExt cx="581378" cy="1507067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EE78A945-5B5B-86D1-FB63-664F30491CAF}"/>
                </a:ext>
              </a:extLst>
            </p:cNvPr>
            <p:cNvSpPr/>
            <p:nvPr/>
          </p:nvSpPr>
          <p:spPr>
            <a:xfrm>
              <a:off x="1933575" y="1525411"/>
              <a:ext cx="581378" cy="1507067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0FAAE160-BBA3-EB65-BCF0-44EC8E2A18C2}"/>
                </a:ext>
              </a:extLst>
            </p:cNvPr>
            <p:cNvSpPr/>
            <p:nvPr/>
          </p:nvSpPr>
          <p:spPr>
            <a:xfrm>
              <a:off x="1991431" y="1565275"/>
              <a:ext cx="186618" cy="1866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5</a:t>
              </a:r>
              <a:endParaRPr lang="ko-KR" altLang="en-US" sz="1200" dirty="0"/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0951F128-0EA3-97A4-C3E7-C0BCA8BB930D}"/>
                </a:ext>
              </a:extLst>
            </p:cNvPr>
            <p:cNvSpPr/>
            <p:nvPr/>
          </p:nvSpPr>
          <p:spPr>
            <a:xfrm>
              <a:off x="2274006" y="1565275"/>
              <a:ext cx="186618" cy="1866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1</a:t>
              </a:r>
              <a:endParaRPr lang="ko-KR" altLang="en-US" sz="1200" dirty="0"/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F922E2CB-8F72-B734-00F5-CE002EE3CFA2}"/>
                </a:ext>
              </a:extLst>
            </p:cNvPr>
            <p:cNvSpPr/>
            <p:nvPr/>
          </p:nvSpPr>
          <p:spPr>
            <a:xfrm>
              <a:off x="1991431" y="1812747"/>
              <a:ext cx="186618" cy="1866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6</a:t>
              </a:r>
              <a:endParaRPr lang="ko-KR" altLang="en-US" sz="1200" dirty="0"/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670EDA32-80EF-C492-3C40-8A66971FFFEE}"/>
                </a:ext>
              </a:extLst>
            </p:cNvPr>
            <p:cNvSpPr/>
            <p:nvPr/>
          </p:nvSpPr>
          <p:spPr>
            <a:xfrm>
              <a:off x="2274006" y="1812747"/>
              <a:ext cx="186618" cy="1866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2</a:t>
              </a:r>
              <a:endParaRPr lang="ko-KR" altLang="en-US" sz="1200" dirty="0"/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72624704-D104-D4B3-9B04-12A397CA3266}"/>
                </a:ext>
              </a:extLst>
            </p:cNvPr>
            <p:cNvSpPr/>
            <p:nvPr/>
          </p:nvSpPr>
          <p:spPr>
            <a:xfrm>
              <a:off x="1991431" y="2060219"/>
              <a:ext cx="186618" cy="1866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7</a:t>
              </a:r>
              <a:endParaRPr lang="ko-KR" altLang="en-US" sz="1200" dirty="0"/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0FBF09E0-6CDC-69F0-C6EA-713ACBDA8803}"/>
                </a:ext>
              </a:extLst>
            </p:cNvPr>
            <p:cNvSpPr/>
            <p:nvPr/>
          </p:nvSpPr>
          <p:spPr>
            <a:xfrm>
              <a:off x="2274006" y="2060219"/>
              <a:ext cx="186618" cy="1866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3</a:t>
              </a:r>
              <a:endParaRPr lang="ko-KR" altLang="en-US" sz="1200" dirty="0"/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BDE5CF17-A2A3-5448-E57B-BE1E26A423E8}"/>
                </a:ext>
              </a:extLst>
            </p:cNvPr>
            <p:cNvSpPr/>
            <p:nvPr/>
          </p:nvSpPr>
          <p:spPr>
            <a:xfrm>
              <a:off x="1991431" y="2307691"/>
              <a:ext cx="186618" cy="1866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8</a:t>
              </a:r>
              <a:endParaRPr lang="ko-KR" altLang="en-US" sz="1200" dirty="0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7A5C5378-E68A-74A4-8A8B-D41C7AEB3BA7}"/>
                </a:ext>
              </a:extLst>
            </p:cNvPr>
            <p:cNvSpPr/>
            <p:nvPr/>
          </p:nvSpPr>
          <p:spPr>
            <a:xfrm>
              <a:off x="2274006" y="2307691"/>
              <a:ext cx="186618" cy="1866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4</a:t>
              </a:r>
              <a:endParaRPr lang="ko-KR" altLang="en-US" sz="1200" dirty="0"/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CE9891AE-92BD-88F1-B0C8-B458ABC2E28E}"/>
                </a:ext>
              </a:extLst>
            </p:cNvPr>
            <p:cNvSpPr/>
            <p:nvPr/>
          </p:nvSpPr>
          <p:spPr>
            <a:xfrm>
              <a:off x="1991431" y="2555163"/>
              <a:ext cx="186618" cy="1866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G</a:t>
              </a:r>
              <a:endParaRPr lang="ko-KR" altLang="en-US" sz="1200" dirty="0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EB8FB764-4947-2E95-2902-FA2B025E0E27}"/>
                </a:ext>
              </a:extLst>
            </p:cNvPr>
            <p:cNvSpPr/>
            <p:nvPr/>
          </p:nvSpPr>
          <p:spPr>
            <a:xfrm>
              <a:off x="2274006" y="2555163"/>
              <a:ext cx="186618" cy="1866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G</a:t>
              </a:r>
              <a:endParaRPr lang="ko-KR" altLang="en-US" sz="1200" dirty="0"/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7AA03731-533F-BE1F-69B3-4262D3CE5F52}"/>
                </a:ext>
              </a:extLst>
            </p:cNvPr>
            <p:cNvSpPr/>
            <p:nvPr/>
          </p:nvSpPr>
          <p:spPr>
            <a:xfrm>
              <a:off x="1991431" y="2808273"/>
              <a:ext cx="186618" cy="1866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V</a:t>
              </a:r>
              <a:endParaRPr lang="ko-KR" altLang="en-US" sz="1200" dirty="0"/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2B9A250D-CDCF-62F3-455E-D587C72F5ED6}"/>
                </a:ext>
              </a:extLst>
            </p:cNvPr>
            <p:cNvSpPr/>
            <p:nvPr/>
          </p:nvSpPr>
          <p:spPr>
            <a:xfrm>
              <a:off x="2274006" y="2808273"/>
              <a:ext cx="186618" cy="1866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V</a:t>
              </a:r>
              <a:endParaRPr lang="ko-KR" altLang="en-US" sz="1200" dirty="0"/>
            </a:p>
          </p:txBody>
        </p:sp>
      </p:grp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01A69BC1-E282-54CB-5C23-8848356A6DD5}"/>
              </a:ext>
            </a:extLst>
          </p:cNvPr>
          <p:cNvSpPr/>
          <p:nvPr/>
        </p:nvSpPr>
        <p:spPr>
          <a:xfrm>
            <a:off x="4906854" y="1445010"/>
            <a:ext cx="2378291" cy="231788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delay chip</a:t>
            </a: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43B9A13F-C772-BCB1-5D53-483E13834062}"/>
              </a:ext>
            </a:extLst>
          </p:cNvPr>
          <p:cNvCxnSpPr>
            <a:cxnSpLocks/>
          </p:cNvCxnSpPr>
          <p:nvPr/>
        </p:nvCxnSpPr>
        <p:spPr>
          <a:xfrm>
            <a:off x="129822" y="3917820"/>
            <a:ext cx="11890728" cy="0"/>
          </a:xfrm>
          <a:prstGeom prst="line">
            <a:avLst/>
          </a:prstGeom>
          <a:ln w="1270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3E5829DE-D4E5-1F46-55D5-24CD3E66F1B7}"/>
              </a:ext>
            </a:extLst>
          </p:cNvPr>
          <p:cNvSpPr txBox="1"/>
          <p:nvPr/>
        </p:nvSpPr>
        <p:spPr>
          <a:xfrm>
            <a:off x="1037800" y="4126084"/>
            <a:ext cx="825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digital</a:t>
            </a:r>
            <a:endParaRPr lang="ko-KR" altLang="en-US" b="1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873FBB9-0AF1-6155-B194-54D7E0C618D5}"/>
              </a:ext>
            </a:extLst>
          </p:cNvPr>
          <p:cNvSpPr txBox="1"/>
          <p:nvPr/>
        </p:nvSpPr>
        <p:spPr>
          <a:xfrm>
            <a:off x="1037800" y="1294599"/>
            <a:ext cx="1101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analog</a:t>
            </a:r>
            <a:endParaRPr lang="ko-KR" altLang="en-US" b="1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45A7360C-62C1-5018-6B3A-0A68160F5996}"/>
              </a:ext>
            </a:extLst>
          </p:cNvPr>
          <p:cNvSpPr/>
          <p:nvPr/>
        </p:nvSpPr>
        <p:spPr>
          <a:xfrm>
            <a:off x="1689100" y="1790700"/>
            <a:ext cx="584906" cy="431794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87C550DE-B974-C6CB-4327-C7575D7F617E}"/>
              </a:ext>
            </a:extLst>
          </p:cNvPr>
          <p:cNvSpPr/>
          <p:nvPr/>
        </p:nvSpPr>
        <p:spPr>
          <a:xfrm>
            <a:off x="1689100" y="2508386"/>
            <a:ext cx="584906" cy="641214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7CBA5A8-9276-7638-E680-5DF5B8312B29}"/>
              </a:ext>
            </a:extLst>
          </p:cNvPr>
          <p:cNvSpPr/>
          <p:nvPr/>
        </p:nvSpPr>
        <p:spPr>
          <a:xfrm>
            <a:off x="9917994" y="1790700"/>
            <a:ext cx="584906" cy="431794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7FC8FB12-A24E-7F5B-A0FA-26EF239315ED}"/>
              </a:ext>
            </a:extLst>
          </p:cNvPr>
          <p:cNvSpPr/>
          <p:nvPr/>
        </p:nvSpPr>
        <p:spPr>
          <a:xfrm>
            <a:off x="9935280" y="2508386"/>
            <a:ext cx="584906" cy="641214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0EA139ED-A62A-B14F-55B5-E072C1DDB62F}"/>
              </a:ext>
            </a:extLst>
          </p:cNvPr>
          <p:cNvCxnSpPr/>
          <p:nvPr/>
        </p:nvCxnSpPr>
        <p:spPr>
          <a:xfrm>
            <a:off x="1823156" y="3651250"/>
            <a:ext cx="282504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E4C51C53-7E02-C96B-221D-0F48ED692702}"/>
              </a:ext>
            </a:extLst>
          </p:cNvPr>
          <p:cNvCxnSpPr/>
          <p:nvPr/>
        </p:nvCxnSpPr>
        <p:spPr>
          <a:xfrm>
            <a:off x="4648200" y="3651250"/>
            <a:ext cx="0" cy="51435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B02FDB48-DAC9-B884-5505-3182B80EC5B4}"/>
              </a:ext>
            </a:extLst>
          </p:cNvPr>
          <p:cNvCxnSpPr/>
          <p:nvPr/>
        </p:nvCxnSpPr>
        <p:spPr>
          <a:xfrm flipH="1">
            <a:off x="1823156" y="4165600"/>
            <a:ext cx="282504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2815A888-4B44-E7C8-4F9F-EC4340C43BAD}"/>
              </a:ext>
            </a:extLst>
          </p:cNvPr>
          <p:cNvCxnSpPr/>
          <p:nvPr/>
        </p:nvCxnSpPr>
        <p:spPr>
          <a:xfrm>
            <a:off x="7402689" y="3651250"/>
            <a:ext cx="282504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3F4EF6A8-78DF-87AB-D1BB-B6FEA037BC69}"/>
              </a:ext>
            </a:extLst>
          </p:cNvPr>
          <p:cNvCxnSpPr/>
          <p:nvPr/>
        </p:nvCxnSpPr>
        <p:spPr>
          <a:xfrm flipH="1">
            <a:off x="7402689" y="4165600"/>
            <a:ext cx="282504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CD2946B4-CD33-A33A-1386-E6ED1A3268A5}"/>
              </a:ext>
            </a:extLst>
          </p:cNvPr>
          <p:cNvCxnSpPr/>
          <p:nvPr/>
        </p:nvCxnSpPr>
        <p:spPr>
          <a:xfrm>
            <a:off x="7402689" y="3651250"/>
            <a:ext cx="0" cy="51435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827E2629-E0E7-A3C1-F8DC-2D6475611C9C}"/>
              </a:ext>
            </a:extLst>
          </p:cNvPr>
          <p:cNvSpPr/>
          <p:nvPr/>
        </p:nvSpPr>
        <p:spPr>
          <a:xfrm>
            <a:off x="3738522" y="6056574"/>
            <a:ext cx="1101304" cy="46237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solidFill>
                  <a:schemeClr val="tx1"/>
                </a:solidFill>
              </a:rPr>
              <a:t>voltage regulator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06247B06-45FE-401A-9B26-DE9EF80C1F4F}"/>
              </a:ext>
            </a:extLst>
          </p:cNvPr>
          <p:cNvSpPr/>
          <p:nvPr/>
        </p:nvSpPr>
        <p:spPr>
          <a:xfrm>
            <a:off x="2933241" y="5929782"/>
            <a:ext cx="723438" cy="68666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solidFill>
                  <a:schemeClr val="tx1"/>
                </a:solidFill>
              </a:rPr>
              <a:t>JTAG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55D1E2C3-8B09-8D1A-BF67-209BA7B76253}"/>
              </a:ext>
            </a:extLst>
          </p:cNvPr>
          <p:cNvSpPr/>
          <p:nvPr/>
        </p:nvSpPr>
        <p:spPr>
          <a:xfrm>
            <a:off x="2154872" y="6247111"/>
            <a:ext cx="723438" cy="27183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solidFill>
                  <a:schemeClr val="tx1"/>
                </a:solidFill>
              </a:rPr>
              <a:t>SPDT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7F594230-1C09-D221-9A85-4116CB753EC9}"/>
              </a:ext>
            </a:extLst>
          </p:cNvPr>
          <p:cNvCxnSpPr>
            <a:cxnSpLocks/>
            <a:stCxn id="50" idx="3"/>
          </p:cNvCxnSpPr>
          <p:nvPr/>
        </p:nvCxnSpPr>
        <p:spPr>
          <a:xfrm>
            <a:off x="2274006" y="2006597"/>
            <a:ext cx="659235" cy="0"/>
          </a:xfrm>
          <a:prstGeom prst="line">
            <a:avLst/>
          </a:prstGeom>
          <a:ln w="63500">
            <a:solidFill>
              <a:srgbClr val="2F52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연결선 79">
            <a:extLst>
              <a:ext uri="{FF2B5EF4-FFF2-40B4-BE49-F238E27FC236}">
                <a16:creationId xmlns:a16="http://schemas.microsoft.com/office/drawing/2014/main" id="{8F0AC20E-B8F8-B1A6-98B5-F96308E01B4C}"/>
              </a:ext>
            </a:extLst>
          </p:cNvPr>
          <p:cNvCxnSpPr>
            <a:cxnSpLocks/>
            <a:stCxn id="51" idx="3"/>
          </p:cNvCxnSpPr>
          <p:nvPr/>
        </p:nvCxnSpPr>
        <p:spPr>
          <a:xfrm>
            <a:off x="2274006" y="2828993"/>
            <a:ext cx="659235" cy="0"/>
          </a:xfrm>
          <a:prstGeom prst="line">
            <a:avLst/>
          </a:prstGeom>
          <a:ln w="63500">
            <a:solidFill>
              <a:srgbClr val="2F52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연결선 83">
            <a:extLst>
              <a:ext uri="{FF2B5EF4-FFF2-40B4-BE49-F238E27FC236}">
                <a16:creationId xmlns:a16="http://schemas.microsoft.com/office/drawing/2014/main" id="{DC61CC3D-D5CE-8705-2153-F738CDE5795F}"/>
              </a:ext>
            </a:extLst>
          </p:cNvPr>
          <p:cNvCxnSpPr>
            <a:cxnSpLocks/>
            <a:endCxn id="52" idx="1"/>
          </p:cNvCxnSpPr>
          <p:nvPr/>
        </p:nvCxnSpPr>
        <p:spPr>
          <a:xfrm>
            <a:off x="8960556" y="2006597"/>
            <a:ext cx="957438" cy="0"/>
          </a:xfrm>
          <a:prstGeom prst="line">
            <a:avLst/>
          </a:prstGeom>
          <a:ln w="63500">
            <a:solidFill>
              <a:srgbClr val="2F52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연결선 84">
            <a:extLst>
              <a:ext uri="{FF2B5EF4-FFF2-40B4-BE49-F238E27FC236}">
                <a16:creationId xmlns:a16="http://schemas.microsoft.com/office/drawing/2014/main" id="{A2248817-FBB4-EA6D-CC40-8BF0360E2C45}"/>
              </a:ext>
            </a:extLst>
          </p:cNvPr>
          <p:cNvCxnSpPr>
            <a:cxnSpLocks/>
            <a:endCxn id="53" idx="1"/>
          </p:cNvCxnSpPr>
          <p:nvPr/>
        </p:nvCxnSpPr>
        <p:spPr>
          <a:xfrm>
            <a:off x="8973379" y="2828993"/>
            <a:ext cx="961901" cy="0"/>
          </a:xfrm>
          <a:prstGeom prst="line">
            <a:avLst/>
          </a:prstGeom>
          <a:ln w="63500">
            <a:solidFill>
              <a:srgbClr val="2F52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CDA0B7B8-729B-F09C-F49C-B9655CC03C34}"/>
              </a:ext>
            </a:extLst>
          </p:cNvPr>
          <p:cNvGrpSpPr/>
          <p:nvPr/>
        </p:nvGrpSpPr>
        <p:grpSpPr>
          <a:xfrm>
            <a:off x="7943477" y="1307524"/>
            <a:ext cx="584906" cy="584906"/>
            <a:chOff x="7943477" y="1307524"/>
            <a:chExt cx="584906" cy="584906"/>
          </a:xfrm>
        </p:grpSpPr>
        <p:sp>
          <p:nvSpPr>
            <p:cNvPr id="89" name="타원 88">
              <a:extLst>
                <a:ext uri="{FF2B5EF4-FFF2-40B4-BE49-F238E27FC236}">
                  <a16:creationId xmlns:a16="http://schemas.microsoft.com/office/drawing/2014/main" id="{2F02E172-2686-07E9-9B04-31D38D68690D}"/>
                </a:ext>
              </a:extLst>
            </p:cNvPr>
            <p:cNvSpPr/>
            <p:nvPr/>
          </p:nvSpPr>
          <p:spPr>
            <a:xfrm>
              <a:off x="7943477" y="1307524"/>
              <a:ext cx="584906" cy="584906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1" name="부분 원형 90">
              <a:extLst>
                <a:ext uri="{FF2B5EF4-FFF2-40B4-BE49-F238E27FC236}">
                  <a16:creationId xmlns:a16="http://schemas.microsoft.com/office/drawing/2014/main" id="{74CD54D1-C748-ACDD-5402-7F5CC4C73F3C}"/>
                </a:ext>
              </a:extLst>
            </p:cNvPr>
            <p:cNvSpPr/>
            <p:nvPr/>
          </p:nvSpPr>
          <p:spPr>
            <a:xfrm>
              <a:off x="7943477" y="1307524"/>
              <a:ext cx="584906" cy="584906"/>
            </a:xfrm>
            <a:prstGeom prst="pie">
              <a:avLst>
                <a:gd name="adj1" fmla="val 5354769"/>
                <a:gd name="adj2" fmla="val 16200000"/>
              </a:avLst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92" name="TextBox 91">
            <a:extLst>
              <a:ext uri="{FF2B5EF4-FFF2-40B4-BE49-F238E27FC236}">
                <a16:creationId xmlns:a16="http://schemas.microsoft.com/office/drawing/2014/main" id="{09E80459-394B-6EA2-6AF6-D84FFEB7BA61}"/>
              </a:ext>
            </a:extLst>
          </p:cNvPr>
          <p:cNvSpPr txBox="1"/>
          <p:nvPr/>
        </p:nvSpPr>
        <p:spPr>
          <a:xfrm>
            <a:off x="7402689" y="777050"/>
            <a:ext cx="180340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00" dirty="0"/>
              <a:t>bypass capacitor</a:t>
            </a:r>
            <a:endParaRPr lang="ko-KR" altLang="en-US" sz="1300" dirty="0"/>
          </a:p>
        </p:txBody>
      </p: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4FFEA5BC-DDBD-7060-BDD1-AA43825963F1}"/>
              </a:ext>
            </a:extLst>
          </p:cNvPr>
          <p:cNvGrpSpPr/>
          <p:nvPr/>
        </p:nvGrpSpPr>
        <p:grpSpPr>
          <a:xfrm>
            <a:off x="7943477" y="5930042"/>
            <a:ext cx="584906" cy="584906"/>
            <a:chOff x="7943477" y="1307524"/>
            <a:chExt cx="584906" cy="584906"/>
          </a:xfrm>
        </p:grpSpPr>
        <p:sp>
          <p:nvSpPr>
            <p:cNvPr id="95" name="타원 94">
              <a:extLst>
                <a:ext uri="{FF2B5EF4-FFF2-40B4-BE49-F238E27FC236}">
                  <a16:creationId xmlns:a16="http://schemas.microsoft.com/office/drawing/2014/main" id="{47C14F1F-BCFD-266A-7B30-0ADF53F5461E}"/>
                </a:ext>
              </a:extLst>
            </p:cNvPr>
            <p:cNvSpPr/>
            <p:nvPr/>
          </p:nvSpPr>
          <p:spPr>
            <a:xfrm>
              <a:off x="7943477" y="1307524"/>
              <a:ext cx="584906" cy="584906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" name="부분 원형 95">
              <a:extLst>
                <a:ext uri="{FF2B5EF4-FFF2-40B4-BE49-F238E27FC236}">
                  <a16:creationId xmlns:a16="http://schemas.microsoft.com/office/drawing/2014/main" id="{612D3AD0-D940-84DE-D084-F6219D3F60FA}"/>
                </a:ext>
              </a:extLst>
            </p:cNvPr>
            <p:cNvSpPr/>
            <p:nvPr/>
          </p:nvSpPr>
          <p:spPr>
            <a:xfrm>
              <a:off x="7943477" y="1307524"/>
              <a:ext cx="584906" cy="584906"/>
            </a:xfrm>
            <a:prstGeom prst="pie">
              <a:avLst>
                <a:gd name="adj1" fmla="val 5354769"/>
                <a:gd name="adj2" fmla="val 16200000"/>
              </a:avLst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97" name="TextBox 96">
            <a:extLst>
              <a:ext uri="{FF2B5EF4-FFF2-40B4-BE49-F238E27FC236}">
                <a16:creationId xmlns:a16="http://schemas.microsoft.com/office/drawing/2014/main" id="{FC57D6C2-D463-E704-7259-DECCFC9FF72A}"/>
              </a:ext>
            </a:extLst>
          </p:cNvPr>
          <p:cNvSpPr txBox="1"/>
          <p:nvPr/>
        </p:nvSpPr>
        <p:spPr>
          <a:xfrm>
            <a:off x="7402689" y="5583987"/>
            <a:ext cx="180340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00" dirty="0"/>
              <a:t>bypass capacitor</a:t>
            </a:r>
            <a:endParaRPr lang="ko-KR" altLang="en-US" sz="1300" dirty="0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86CCF2E-5C6D-8542-A050-907411049651}"/>
              </a:ext>
            </a:extLst>
          </p:cNvPr>
          <p:cNvSpPr txBox="1"/>
          <p:nvPr/>
        </p:nvSpPr>
        <p:spPr>
          <a:xfrm>
            <a:off x="2744257" y="3213129"/>
            <a:ext cx="1101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shield</a:t>
            </a:r>
            <a:endParaRPr lang="ko-KR" altLang="en-US" dirty="0"/>
          </a:p>
        </p:txBody>
      </p: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29A9B474-E07D-BD26-093A-DB401232AB3D}"/>
              </a:ext>
            </a:extLst>
          </p:cNvPr>
          <p:cNvCxnSpPr/>
          <p:nvPr/>
        </p:nvCxnSpPr>
        <p:spPr>
          <a:xfrm flipV="1">
            <a:off x="5194300" y="3762898"/>
            <a:ext cx="0" cy="402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662D44DB-B24A-94B6-3151-34462373F0D4}"/>
              </a:ext>
            </a:extLst>
          </p:cNvPr>
          <p:cNvCxnSpPr/>
          <p:nvPr/>
        </p:nvCxnSpPr>
        <p:spPr>
          <a:xfrm flipV="1">
            <a:off x="5499100" y="3762898"/>
            <a:ext cx="0" cy="402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4D3BEFA9-24DB-CDB8-2CDE-6C30A60357D9}"/>
              </a:ext>
            </a:extLst>
          </p:cNvPr>
          <p:cNvCxnSpPr/>
          <p:nvPr/>
        </p:nvCxnSpPr>
        <p:spPr>
          <a:xfrm flipV="1">
            <a:off x="5783087" y="3762898"/>
            <a:ext cx="0" cy="402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B1350932-250E-FFC6-141E-97E8AC55153C}"/>
              </a:ext>
            </a:extLst>
          </p:cNvPr>
          <p:cNvCxnSpPr/>
          <p:nvPr/>
        </p:nvCxnSpPr>
        <p:spPr>
          <a:xfrm flipV="1">
            <a:off x="6075186" y="3762898"/>
            <a:ext cx="0" cy="402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478C4D06-343A-2633-A03E-3989695524DF}"/>
              </a:ext>
            </a:extLst>
          </p:cNvPr>
          <p:cNvCxnSpPr/>
          <p:nvPr/>
        </p:nvCxnSpPr>
        <p:spPr>
          <a:xfrm flipV="1">
            <a:off x="6354587" y="3762898"/>
            <a:ext cx="0" cy="402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2DADAADE-16AD-A616-7A26-5579C4F15F85}"/>
              </a:ext>
            </a:extLst>
          </p:cNvPr>
          <p:cNvCxnSpPr/>
          <p:nvPr/>
        </p:nvCxnSpPr>
        <p:spPr>
          <a:xfrm flipV="1">
            <a:off x="6646686" y="3762898"/>
            <a:ext cx="0" cy="402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D32324FA-39C9-316E-0F6C-167CA6F77599}"/>
              </a:ext>
            </a:extLst>
          </p:cNvPr>
          <p:cNvCxnSpPr/>
          <p:nvPr/>
        </p:nvCxnSpPr>
        <p:spPr>
          <a:xfrm flipV="1">
            <a:off x="6907037" y="3762898"/>
            <a:ext cx="0" cy="402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E67E80D6-24C8-B683-C327-B145753EC05F}"/>
              </a:ext>
            </a:extLst>
          </p:cNvPr>
          <p:cNvCxnSpPr/>
          <p:nvPr/>
        </p:nvCxnSpPr>
        <p:spPr>
          <a:xfrm flipV="1">
            <a:off x="7199136" y="3762898"/>
            <a:ext cx="0" cy="402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연결선: 꺾임 108">
            <a:extLst>
              <a:ext uri="{FF2B5EF4-FFF2-40B4-BE49-F238E27FC236}">
                <a16:creationId xmlns:a16="http://schemas.microsoft.com/office/drawing/2014/main" id="{71C95325-AEA7-3523-1EB2-EF2706230903}"/>
              </a:ext>
            </a:extLst>
          </p:cNvPr>
          <p:cNvCxnSpPr>
            <a:cxnSpLocks/>
            <a:stCxn id="12" idx="1"/>
            <a:endCxn id="44" idx="1"/>
          </p:cNvCxnSpPr>
          <p:nvPr/>
        </p:nvCxnSpPr>
        <p:spPr>
          <a:xfrm rot="10800000">
            <a:off x="4906854" y="2603954"/>
            <a:ext cx="12700" cy="2720590"/>
          </a:xfrm>
          <a:prstGeom prst="bentConnector3">
            <a:avLst>
              <a:gd name="adj1" fmla="val 11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55DED82E-8C6D-7F55-7AAE-B6EF19477000}"/>
              </a:ext>
            </a:extLst>
          </p:cNvPr>
          <p:cNvCxnSpPr>
            <a:cxnSpLocks/>
            <a:stCxn id="69" idx="0"/>
            <a:endCxn id="98" idx="2"/>
          </p:cNvCxnSpPr>
          <p:nvPr/>
        </p:nvCxnSpPr>
        <p:spPr>
          <a:xfrm flipH="1" flipV="1">
            <a:off x="3294960" y="3582461"/>
            <a:ext cx="1" cy="187627"/>
          </a:xfrm>
          <a:prstGeom prst="straightConnector1">
            <a:avLst/>
          </a:prstGeom>
          <a:ln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999BC8CC-2328-0C84-550C-5588CCB9EADC}"/>
              </a:ext>
            </a:extLst>
          </p:cNvPr>
          <p:cNvCxnSpPr>
            <a:cxnSpLocks/>
            <a:stCxn id="9" idx="1"/>
            <a:endCxn id="119" idx="3"/>
          </p:cNvCxnSpPr>
          <p:nvPr/>
        </p:nvCxnSpPr>
        <p:spPr>
          <a:xfrm flipH="1" flipV="1">
            <a:off x="1428749" y="3137777"/>
            <a:ext cx="394407" cy="780044"/>
          </a:xfrm>
          <a:prstGeom prst="straightConnector1">
            <a:avLst/>
          </a:prstGeom>
          <a:ln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1D5AD7EF-49D1-806B-6703-A0670E19618A}"/>
              </a:ext>
            </a:extLst>
          </p:cNvPr>
          <p:cNvSpPr txBox="1"/>
          <p:nvPr/>
        </p:nvSpPr>
        <p:spPr>
          <a:xfrm>
            <a:off x="166388" y="2891555"/>
            <a:ext cx="126236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/>
              <a:t>ground is separated</a:t>
            </a:r>
            <a:endParaRPr lang="ko-KR" altLang="en-US" sz="1300" dirty="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AF40ED63-2D2F-31DD-577D-6021072D5DFA}"/>
              </a:ext>
            </a:extLst>
          </p:cNvPr>
          <p:cNvSpPr txBox="1"/>
          <p:nvPr/>
        </p:nvSpPr>
        <p:spPr>
          <a:xfrm>
            <a:off x="1771975" y="1466974"/>
            <a:ext cx="110140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 err="1"/>
              <a:t>sma</a:t>
            </a:r>
            <a:endParaRPr lang="ko-KR" altLang="en-US" sz="1300" dirty="0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ECF9BC78-1649-97B8-1082-FC6DDC189B9C}"/>
              </a:ext>
            </a:extLst>
          </p:cNvPr>
          <p:cNvSpPr txBox="1"/>
          <p:nvPr/>
        </p:nvSpPr>
        <p:spPr>
          <a:xfrm>
            <a:off x="1771975" y="2198131"/>
            <a:ext cx="110140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 err="1"/>
              <a:t>Ntype</a:t>
            </a:r>
            <a:endParaRPr lang="ko-KR" altLang="en-US" sz="1300" dirty="0"/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6B69D803-4DBF-9FDB-E4EB-6F9B106F978D}"/>
              </a:ext>
            </a:extLst>
          </p:cNvPr>
          <p:cNvSpPr txBox="1"/>
          <p:nvPr/>
        </p:nvSpPr>
        <p:spPr>
          <a:xfrm>
            <a:off x="10228666" y="1466974"/>
            <a:ext cx="110140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/>
              <a:t>sma</a:t>
            </a:r>
            <a:endParaRPr lang="ko-KR" altLang="en-US" sz="1300" dirty="0"/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8FD7E5A2-8609-80F0-94F5-B58BFA89DCC7}"/>
              </a:ext>
            </a:extLst>
          </p:cNvPr>
          <p:cNvSpPr txBox="1"/>
          <p:nvPr/>
        </p:nvSpPr>
        <p:spPr>
          <a:xfrm>
            <a:off x="10228666" y="2198131"/>
            <a:ext cx="110140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 err="1"/>
              <a:t>Ntype</a:t>
            </a:r>
            <a:endParaRPr lang="ko-KR" altLang="en-US" sz="1300" dirty="0"/>
          </a:p>
        </p:txBody>
      </p:sp>
      <p:cxnSp>
        <p:nvCxnSpPr>
          <p:cNvPr id="125" name="연결선: 꺾임 124">
            <a:extLst>
              <a:ext uri="{FF2B5EF4-FFF2-40B4-BE49-F238E27FC236}">
                <a16:creationId xmlns:a16="http://schemas.microsoft.com/office/drawing/2014/main" id="{C95160EC-9D68-A95D-0B0B-224B58C54374}"/>
              </a:ext>
            </a:extLst>
          </p:cNvPr>
          <p:cNvCxnSpPr>
            <a:cxnSpLocks/>
            <a:stCxn id="12" idx="1"/>
            <a:endCxn id="44" idx="1"/>
          </p:cNvCxnSpPr>
          <p:nvPr/>
        </p:nvCxnSpPr>
        <p:spPr>
          <a:xfrm rot="10800000">
            <a:off x="4906854" y="2603954"/>
            <a:ext cx="12700" cy="2720590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직선 연결선 129">
            <a:extLst>
              <a:ext uri="{FF2B5EF4-FFF2-40B4-BE49-F238E27FC236}">
                <a16:creationId xmlns:a16="http://schemas.microsoft.com/office/drawing/2014/main" id="{DBAA22B0-30D0-6038-D2A9-427933729586}"/>
              </a:ext>
            </a:extLst>
          </p:cNvPr>
          <p:cNvCxnSpPr>
            <a:cxnSpLocks/>
          </p:cNvCxnSpPr>
          <p:nvPr/>
        </p:nvCxnSpPr>
        <p:spPr>
          <a:xfrm>
            <a:off x="4235450" y="2425697"/>
            <a:ext cx="684104" cy="0"/>
          </a:xfrm>
          <a:prstGeom prst="line">
            <a:avLst/>
          </a:prstGeom>
          <a:ln w="63500">
            <a:solidFill>
              <a:srgbClr val="2F52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직선 연결선 130">
            <a:extLst>
              <a:ext uri="{FF2B5EF4-FFF2-40B4-BE49-F238E27FC236}">
                <a16:creationId xmlns:a16="http://schemas.microsoft.com/office/drawing/2014/main" id="{038F9385-243F-6438-17EB-6482E42F5D43}"/>
              </a:ext>
            </a:extLst>
          </p:cNvPr>
          <p:cNvCxnSpPr>
            <a:cxnSpLocks/>
          </p:cNvCxnSpPr>
          <p:nvPr/>
        </p:nvCxnSpPr>
        <p:spPr>
          <a:xfrm>
            <a:off x="7285145" y="2425697"/>
            <a:ext cx="659235" cy="0"/>
          </a:xfrm>
          <a:prstGeom prst="line">
            <a:avLst/>
          </a:prstGeom>
          <a:ln w="63500">
            <a:solidFill>
              <a:srgbClr val="2F52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자유형: 도형 137">
            <a:extLst>
              <a:ext uri="{FF2B5EF4-FFF2-40B4-BE49-F238E27FC236}">
                <a16:creationId xmlns:a16="http://schemas.microsoft.com/office/drawing/2014/main" id="{F662D7F5-248B-30C6-09B4-5E0266D6D797}"/>
              </a:ext>
            </a:extLst>
          </p:cNvPr>
          <p:cNvSpPr/>
          <p:nvPr/>
        </p:nvSpPr>
        <p:spPr>
          <a:xfrm>
            <a:off x="2927349" y="2006600"/>
            <a:ext cx="1320800" cy="393700"/>
          </a:xfrm>
          <a:custGeom>
            <a:avLst/>
            <a:gdLst>
              <a:gd name="connsiteX0" fmla="*/ 0 w 1320800"/>
              <a:gd name="connsiteY0" fmla="*/ 0 h 393700"/>
              <a:gd name="connsiteX1" fmla="*/ 768350 w 1320800"/>
              <a:gd name="connsiteY1" fmla="*/ 82550 h 393700"/>
              <a:gd name="connsiteX2" fmla="*/ 1320800 w 1320800"/>
              <a:gd name="connsiteY2" fmla="*/ 393700 h 393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20800" h="393700">
                <a:moveTo>
                  <a:pt x="0" y="0"/>
                </a:moveTo>
                <a:cubicBezTo>
                  <a:pt x="274108" y="8466"/>
                  <a:pt x="548217" y="16933"/>
                  <a:pt x="768350" y="82550"/>
                </a:cubicBezTo>
                <a:cubicBezTo>
                  <a:pt x="988483" y="148167"/>
                  <a:pt x="1149350" y="303742"/>
                  <a:pt x="1320800" y="393700"/>
                </a:cubicBezTo>
              </a:path>
            </a:pathLst>
          </a:cu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9" name="자유형: 도형 138">
            <a:extLst>
              <a:ext uri="{FF2B5EF4-FFF2-40B4-BE49-F238E27FC236}">
                <a16:creationId xmlns:a16="http://schemas.microsoft.com/office/drawing/2014/main" id="{D4CC24C8-0178-7F11-9920-AF753ECAD52A}"/>
              </a:ext>
            </a:extLst>
          </p:cNvPr>
          <p:cNvSpPr/>
          <p:nvPr/>
        </p:nvSpPr>
        <p:spPr>
          <a:xfrm rot="10800000">
            <a:off x="7899733" y="2436073"/>
            <a:ext cx="1320800" cy="393700"/>
          </a:xfrm>
          <a:custGeom>
            <a:avLst/>
            <a:gdLst>
              <a:gd name="connsiteX0" fmla="*/ 0 w 1320800"/>
              <a:gd name="connsiteY0" fmla="*/ 0 h 393700"/>
              <a:gd name="connsiteX1" fmla="*/ 768350 w 1320800"/>
              <a:gd name="connsiteY1" fmla="*/ 82550 h 393700"/>
              <a:gd name="connsiteX2" fmla="*/ 1320800 w 1320800"/>
              <a:gd name="connsiteY2" fmla="*/ 393700 h 393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20800" h="393700">
                <a:moveTo>
                  <a:pt x="0" y="0"/>
                </a:moveTo>
                <a:cubicBezTo>
                  <a:pt x="274108" y="8466"/>
                  <a:pt x="548217" y="16933"/>
                  <a:pt x="768350" y="82550"/>
                </a:cubicBezTo>
                <a:cubicBezTo>
                  <a:pt x="988483" y="148167"/>
                  <a:pt x="1149350" y="303742"/>
                  <a:pt x="1320800" y="393700"/>
                </a:cubicBezTo>
              </a:path>
            </a:pathLst>
          </a:cu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0" name="자유형: 도형 139">
            <a:extLst>
              <a:ext uri="{FF2B5EF4-FFF2-40B4-BE49-F238E27FC236}">
                <a16:creationId xmlns:a16="http://schemas.microsoft.com/office/drawing/2014/main" id="{3AC08047-1813-9A57-6522-5642641D2099}"/>
              </a:ext>
            </a:extLst>
          </p:cNvPr>
          <p:cNvSpPr/>
          <p:nvPr/>
        </p:nvSpPr>
        <p:spPr>
          <a:xfrm rot="10800000" flipH="1">
            <a:off x="2926399" y="2436073"/>
            <a:ext cx="1320800" cy="393700"/>
          </a:xfrm>
          <a:custGeom>
            <a:avLst/>
            <a:gdLst>
              <a:gd name="connsiteX0" fmla="*/ 0 w 1320800"/>
              <a:gd name="connsiteY0" fmla="*/ 0 h 393700"/>
              <a:gd name="connsiteX1" fmla="*/ 768350 w 1320800"/>
              <a:gd name="connsiteY1" fmla="*/ 82550 h 393700"/>
              <a:gd name="connsiteX2" fmla="*/ 1320800 w 1320800"/>
              <a:gd name="connsiteY2" fmla="*/ 393700 h 393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20800" h="393700">
                <a:moveTo>
                  <a:pt x="0" y="0"/>
                </a:moveTo>
                <a:cubicBezTo>
                  <a:pt x="274108" y="8466"/>
                  <a:pt x="548217" y="16933"/>
                  <a:pt x="768350" y="82550"/>
                </a:cubicBezTo>
                <a:cubicBezTo>
                  <a:pt x="988483" y="148167"/>
                  <a:pt x="1149350" y="303742"/>
                  <a:pt x="1320800" y="393700"/>
                </a:cubicBezTo>
              </a:path>
            </a:pathLst>
          </a:cu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1" name="자유형: 도형 140">
            <a:extLst>
              <a:ext uri="{FF2B5EF4-FFF2-40B4-BE49-F238E27FC236}">
                <a16:creationId xmlns:a16="http://schemas.microsoft.com/office/drawing/2014/main" id="{2E393E53-D4BC-33F3-ED37-4C3B7B297FEF}"/>
              </a:ext>
            </a:extLst>
          </p:cNvPr>
          <p:cNvSpPr/>
          <p:nvPr/>
        </p:nvSpPr>
        <p:spPr>
          <a:xfrm rot="10800000" flipV="1">
            <a:off x="7899733" y="2017711"/>
            <a:ext cx="1320800" cy="393700"/>
          </a:xfrm>
          <a:custGeom>
            <a:avLst/>
            <a:gdLst>
              <a:gd name="connsiteX0" fmla="*/ 0 w 1320800"/>
              <a:gd name="connsiteY0" fmla="*/ 0 h 393700"/>
              <a:gd name="connsiteX1" fmla="*/ 768350 w 1320800"/>
              <a:gd name="connsiteY1" fmla="*/ 82550 h 393700"/>
              <a:gd name="connsiteX2" fmla="*/ 1320800 w 1320800"/>
              <a:gd name="connsiteY2" fmla="*/ 393700 h 393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20800" h="393700">
                <a:moveTo>
                  <a:pt x="0" y="0"/>
                </a:moveTo>
                <a:cubicBezTo>
                  <a:pt x="274108" y="8466"/>
                  <a:pt x="548217" y="16933"/>
                  <a:pt x="768350" y="82550"/>
                </a:cubicBezTo>
                <a:cubicBezTo>
                  <a:pt x="988483" y="148167"/>
                  <a:pt x="1149350" y="303742"/>
                  <a:pt x="1320800" y="393700"/>
                </a:cubicBezTo>
              </a:path>
            </a:pathLst>
          </a:cu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28AED057-7581-58BE-1343-0A0B83511BD7}"/>
              </a:ext>
            </a:extLst>
          </p:cNvPr>
          <p:cNvSpPr/>
          <p:nvPr/>
        </p:nvSpPr>
        <p:spPr>
          <a:xfrm>
            <a:off x="2878310" y="2178973"/>
            <a:ext cx="84528" cy="4935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6" name="직선 연결선 145">
            <a:extLst>
              <a:ext uri="{FF2B5EF4-FFF2-40B4-BE49-F238E27FC236}">
                <a16:creationId xmlns:a16="http://schemas.microsoft.com/office/drawing/2014/main" id="{5E5BBB04-9F1B-1D40-27CC-99E5851851E0}"/>
              </a:ext>
            </a:extLst>
          </p:cNvPr>
          <p:cNvCxnSpPr>
            <a:cxnSpLocks/>
            <a:stCxn id="144" idx="0"/>
            <a:endCxn id="138" idx="0"/>
          </p:cNvCxnSpPr>
          <p:nvPr/>
        </p:nvCxnSpPr>
        <p:spPr>
          <a:xfrm flipV="1">
            <a:off x="2920574" y="2006600"/>
            <a:ext cx="6775" cy="1723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직선 연결선 148">
            <a:extLst>
              <a:ext uri="{FF2B5EF4-FFF2-40B4-BE49-F238E27FC236}">
                <a16:creationId xmlns:a16="http://schemas.microsoft.com/office/drawing/2014/main" id="{B66D43CD-939C-4454-7C58-CB97DD079146}"/>
              </a:ext>
            </a:extLst>
          </p:cNvPr>
          <p:cNvCxnSpPr>
            <a:cxnSpLocks/>
            <a:stCxn id="140" idx="0"/>
            <a:endCxn id="144" idx="2"/>
          </p:cNvCxnSpPr>
          <p:nvPr/>
        </p:nvCxnSpPr>
        <p:spPr>
          <a:xfrm flipH="1" flipV="1">
            <a:off x="2920574" y="2672559"/>
            <a:ext cx="5825" cy="1572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94D02313-7E7C-4992-4EE2-542CD3C23582}"/>
              </a:ext>
            </a:extLst>
          </p:cNvPr>
          <p:cNvSpPr/>
          <p:nvPr/>
        </p:nvSpPr>
        <p:spPr>
          <a:xfrm>
            <a:off x="8928343" y="2178973"/>
            <a:ext cx="84528" cy="4935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3" name="직선 연결선 152">
            <a:extLst>
              <a:ext uri="{FF2B5EF4-FFF2-40B4-BE49-F238E27FC236}">
                <a16:creationId xmlns:a16="http://schemas.microsoft.com/office/drawing/2014/main" id="{AFF3C873-F184-D6DA-C54C-46739A08D869}"/>
              </a:ext>
            </a:extLst>
          </p:cNvPr>
          <p:cNvCxnSpPr>
            <a:cxnSpLocks/>
            <a:stCxn id="152" idx="0"/>
          </p:cNvCxnSpPr>
          <p:nvPr/>
        </p:nvCxnSpPr>
        <p:spPr>
          <a:xfrm flipV="1">
            <a:off x="8970607" y="2017711"/>
            <a:ext cx="0" cy="1612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직선 연결선 153">
            <a:extLst>
              <a:ext uri="{FF2B5EF4-FFF2-40B4-BE49-F238E27FC236}">
                <a16:creationId xmlns:a16="http://schemas.microsoft.com/office/drawing/2014/main" id="{8E4EF41D-FD83-E5CA-15B5-E383C708C3B9}"/>
              </a:ext>
            </a:extLst>
          </p:cNvPr>
          <p:cNvCxnSpPr>
            <a:cxnSpLocks/>
            <a:endCxn id="152" idx="2"/>
          </p:cNvCxnSpPr>
          <p:nvPr/>
        </p:nvCxnSpPr>
        <p:spPr>
          <a:xfrm flipH="1" flipV="1">
            <a:off x="8970607" y="2672559"/>
            <a:ext cx="2772" cy="1546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7" name="TextBox 166">
                <a:extLst>
                  <a:ext uri="{FF2B5EF4-FFF2-40B4-BE49-F238E27FC236}">
                    <a16:creationId xmlns:a16="http://schemas.microsoft.com/office/drawing/2014/main" id="{89A0FAD9-6F9A-0735-BABE-EF99F2F34F33}"/>
                  </a:ext>
                </a:extLst>
              </p:cNvPr>
              <p:cNvSpPr txBox="1"/>
              <p:nvPr/>
            </p:nvSpPr>
            <p:spPr>
              <a:xfrm>
                <a:off x="2390650" y="1582639"/>
                <a:ext cx="43342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67" name="TextBox 166">
                <a:extLst>
                  <a:ext uri="{FF2B5EF4-FFF2-40B4-BE49-F238E27FC236}">
                    <a16:creationId xmlns:a16="http://schemas.microsoft.com/office/drawing/2014/main" id="{89A0FAD9-6F9A-0735-BABE-EF99F2F34F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0650" y="1582639"/>
                <a:ext cx="433428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8" name="TextBox 167">
                <a:extLst>
                  <a:ext uri="{FF2B5EF4-FFF2-40B4-BE49-F238E27FC236}">
                    <a16:creationId xmlns:a16="http://schemas.microsoft.com/office/drawing/2014/main" id="{C8616513-96DA-02D5-243E-3AB329248375}"/>
                  </a:ext>
                </a:extLst>
              </p:cNvPr>
              <p:cNvSpPr txBox="1"/>
              <p:nvPr/>
            </p:nvSpPr>
            <p:spPr>
              <a:xfrm>
                <a:off x="2390650" y="2403564"/>
                <a:ext cx="43342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68" name="TextBox 167">
                <a:extLst>
                  <a:ext uri="{FF2B5EF4-FFF2-40B4-BE49-F238E27FC236}">
                    <a16:creationId xmlns:a16="http://schemas.microsoft.com/office/drawing/2014/main" id="{C8616513-96DA-02D5-243E-3AB3292483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0650" y="2403564"/>
                <a:ext cx="433428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9" name="TextBox 168">
                <a:extLst>
                  <a:ext uri="{FF2B5EF4-FFF2-40B4-BE49-F238E27FC236}">
                    <a16:creationId xmlns:a16="http://schemas.microsoft.com/office/drawing/2014/main" id="{4799E947-8B28-B904-FDCC-3625C260102F}"/>
                  </a:ext>
                </a:extLst>
              </p:cNvPr>
              <p:cNvSpPr txBox="1"/>
              <p:nvPr/>
            </p:nvSpPr>
            <p:spPr>
              <a:xfrm>
                <a:off x="4381608" y="2029414"/>
                <a:ext cx="43342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69" name="TextBox 168">
                <a:extLst>
                  <a:ext uri="{FF2B5EF4-FFF2-40B4-BE49-F238E27FC236}">
                    <a16:creationId xmlns:a16="http://schemas.microsoft.com/office/drawing/2014/main" id="{4799E947-8B28-B904-FDCC-3625C26010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1608" y="2029414"/>
                <a:ext cx="433428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0" name="TextBox 169">
                <a:extLst>
                  <a:ext uri="{FF2B5EF4-FFF2-40B4-BE49-F238E27FC236}">
                    <a16:creationId xmlns:a16="http://schemas.microsoft.com/office/drawing/2014/main" id="{43517236-2CCC-274C-BF74-FBC0F6D69DF0}"/>
                  </a:ext>
                </a:extLst>
              </p:cNvPr>
              <p:cNvSpPr txBox="1"/>
              <p:nvPr/>
            </p:nvSpPr>
            <p:spPr>
              <a:xfrm>
                <a:off x="7377811" y="2029414"/>
                <a:ext cx="43342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70" name="TextBox 169">
                <a:extLst>
                  <a:ext uri="{FF2B5EF4-FFF2-40B4-BE49-F238E27FC236}">
                    <a16:creationId xmlns:a16="http://schemas.microsoft.com/office/drawing/2014/main" id="{43517236-2CCC-274C-BF74-FBC0F6D69D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7811" y="2029414"/>
                <a:ext cx="433428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1" name="TextBox 170">
                <a:extLst>
                  <a:ext uri="{FF2B5EF4-FFF2-40B4-BE49-F238E27FC236}">
                    <a16:creationId xmlns:a16="http://schemas.microsoft.com/office/drawing/2014/main" id="{9765E5B3-BD33-23AB-25C7-50BB58007EA9}"/>
                  </a:ext>
                </a:extLst>
              </p:cNvPr>
              <p:cNvSpPr txBox="1"/>
              <p:nvPr/>
            </p:nvSpPr>
            <p:spPr>
              <a:xfrm>
                <a:off x="9295632" y="1582639"/>
                <a:ext cx="43342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71" name="TextBox 170">
                <a:extLst>
                  <a:ext uri="{FF2B5EF4-FFF2-40B4-BE49-F238E27FC236}">
                    <a16:creationId xmlns:a16="http://schemas.microsoft.com/office/drawing/2014/main" id="{9765E5B3-BD33-23AB-25C7-50BB58007E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5632" y="1582639"/>
                <a:ext cx="433428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2" name="TextBox 171">
                <a:extLst>
                  <a:ext uri="{FF2B5EF4-FFF2-40B4-BE49-F238E27FC236}">
                    <a16:creationId xmlns:a16="http://schemas.microsoft.com/office/drawing/2014/main" id="{2245B3EA-777E-14D6-33C8-743D6E69C522}"/>
                  </a:ext>
                </a:extLst>
              </p:cNvPr>
              <p:cNvSpPr txBox="1"/>
              <p:nvPr/>
            </p:nvSpPr>
            <p:spPr>
              <a:xfrm>
                <a:off x="9295632" y="2403564"/>
                <a:ext cx="43342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72" name="TextBox 171">
                <a:extLst>
                  <a:ext uri="{FF2B5EF4-FFF2-40B4-BE49-F238E27FC236}">
                    <a16:creationId xmlns:a16="http://schemas.microsoft.com/office/drawing/2014/main" id="{2245B3EA-777E-14D6-33C8-743D6E69C5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5632" y="2403564"/>
                <a:ext cx="433428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3" name="TextBox 172">
                <a:extLst>
                  <a:ext uri="{FF2B5EF4-FFF2-40B4-BE49-F238E27FC236}">
                    <a16:creationId xmlns:a16="http://schemas.microsoft.com/office/drawing/2014/main" id="{278FC131-600C-8AA7-39A2-92468796E450}"/>
                  </a:ext>
                </a:extLst>
              </p:cNvPr>
              <p:cNvSpPr txBox="1"/>
              <p:nvPr/>
            </p:nvSpPr>
            <p:spPr>
              <a:xfrm>
                <a:off x="2992369" y="2257040"/>
                <a:ext cx="43342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73" name="TextBox 172">
                <a:extLst>
                  <a:ext uri="{FF2B5EF4-FFF2-40B4-BE49-F238E27FC236}">
                    <a16:creationId xmlns:a16="http://schemas.microsoft.com/office/drawing/2014/main" id="{278FC131-600C-8AA7-39A2-92468796E4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2369" y="2257040"/>
                <a:ext cx="433428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4" name="TextBox 173">
                <a:extLst>
                  <a:ext uri="{FF2B5EF4-FFF2-40B4-BE49-F238E27FC236}">
                    <a16:creationId xmlns:a16="http://schemas.microsoft.com/office/drawing/2014/main" id="{7324314D-3698-87D2-DADE-7BD5622212A3}"/>
                  </a:ext>
                </a:extLst>
              </p:cNvPr>
              <p:cNvSpPr txBox="1"/>
              <p:nvPr/>
            </p:nvSpPr>
            <p:spPr>
              <a:xfrm>
                <a:off x="8516047" y="2201452"/>
                <a:ext cx="43342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74" name="TextBox 173">
                <a:extLst>
                  <a:ext uri="{FF2B5EF4-FFF2-40B4-BE49-F238E27FC236}">
                    <a16:creationId xmlns:a16="http://schemas.microsoft.com/office/drawing/2014/main" id="{7324314D-3698-87D2-DADE-7BD5622212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6047" y="2201452"/>
                <a:ext cx="433428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5" name="TextBox 174">
                <a:extLst>
                  <a:ext uri="{FF2B5EF4-FFF2-40B4-BE49-F238E27FC236}">
                    <a16:creationId xmlns:a16="http://schemas.microsoft.com/office/drawing/2014/main" id="{618D2456-A916-D4DF-D326-76D62F52FECB}"/>
                  </a:ext>
                </a:extLst>
              </p:cNvPr>
              <p:cNvSpPr txBox="1"/>
              <p:nvPr/>
            </p:nvSpPr>
            <p:spPr>
              <a:xfrm>
                <a:off x="3419006" y="1727044"/>
                <a:ext cx="433428" cy="4019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ad>
                            <m:radPr>
                              <m:degHide m:val="on"/>
                              <m:ctrlPr>
                                <a:rPr lang="en-US" altLang="ko-K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ko-K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5" name="TextBox 174">
                <a:extLst>
                  <a:ext uri="{FF2B5EF4-FFF2-40B4-BE49-F238E27FC236}">
                    <a16:creationId xmlns:a16="http://schemas.microsoft.com/office/drawing/2014/main" id="{618D2456-A916-D4DF-D326-76D62F52FE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9006" y="1727044"/>
                <a:ext cx="433428" cy="401970"/>
              </a:xfrm>
              <a:prstGeom prst="rect">
                <a:avLst/>
              </a:prstGeom>
              <a:blipFill>
                <a:blip r:embed="rId11"/>
                <a:stretch>
                  <a:fillRect r="-5070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6" name="TextBox 175">
                <a:extLst>
                  <a:ext uri="{FF2B5EF4-FFF2-40B4-BE49-F238E27FC236}">
                    <a16:creationId xmlns:a16="http://schemas.microsoft.com/office/drawing/2014/main" id="{D1D30A4A-C264-4A68-0B6F-B010381B2C67}"/>
                  </a:ext>
                </a:extLst>
              </p:cNvPr>
              <p:cNvSpPr txBox="1"/>
              <p:nvPr/>
            </p:nvSpPr>
            <p:spPr>
              <a:xfrm>
                <a:off x="3419006" y="2403564"/>
                <a:ext cx="433428" cy="4019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ad>
                            <m:radPr>
                              <m:degHide m:val="on"/>
                              <m:ctrlPr>
                                <a:rPr lang="en-US" altLang="ko-K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ko-K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6" name="TextBox 175">
                <a:extLst>
                  <a:ext uri="{FF2B5EF4-FFF2-40B4-BE49-F238E27FC236}">
                    <a16:creationId xmlns:a16="http://schemas.microsoft.com/office/drawing/2014/main" id="{D1D30A4A-C264-4A68-0B6F-B010381B2C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9006" y="2403564"/>
                <a:ext cx="433428" cy="401970"/>
              </a:xfrm>
              <a:prstGeom prst="rect">
                <a:avLst/>
              </a:prstGeom>
              <a:blipFill>
                <a:blip r:embed="rId12"/>
                <a:stretch>
                  <a:fillRect r="-5070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9" name="TextBox 178">
                <a:extLst>
                  <a:ext uri="{FF2B5EF4-FFF2-40B4-BE49-F238E27FC236}">
                    <a16:creationId xmlns:a16="http://schemas.microsoft.com/office/drawing/2014/main" id="{F714F875-192F-160B-1996-321AA503EB5B}"/>
                  </a:ext>
                </a:extLst>
              </p:cNvPr>
              <p:cNvSpPr txBox="1"/>
              <p:nvPr/>
            </p:nvSpPr>
            <p:spPr>
              <a:xfrm>
                <a:off x="7727666" y="1839447"/>
                <a:ext cx="433428" cy="4019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ad>
                            <m:radPr>
                              <m:degHide m:val="on"/>
                              <m:ctrlPr>
                                <a:rPr lang="en-US" altLang="ko-K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ko-K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9" name="TextBox 178">
                <a:extLst>
                  <a:ext uri="{FF2B5EF4-FFF2-40B4-BE49-F238E27FC236}">
                    <a16:creationId xmlns:a16="http://schemas.microsoft.com/office/drawing/2014/main" id="{F714F875-192F-160B-1996-321AA503EB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7666" y="1839447"/>
                <a:ext cx="433428" cy="401970"/>
              </a:xfrm>
              <a:prstGeom prst="rect">
                <a:avLst/>
              </a:prstGeom>
              <a:blipFill>
                <a:blip r:embed="rId13"/>
                <a:stretch>
                  <a:fillRect r="-5070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0" name="TextBox 179">
                <a:extLst>
                  <a:ext uri="{FF2B5EF4-FFF2-40B4-BE49-F238E27FC236}">
                    <a16:creationId xmlns:a16="http://schemas.microsoft.com/office/drawing/2014/main" id="{81550E21-42DD-A8F5-E02B-21DF39E68FDB}"/>
                  </a:ext>
                </a:extLst>
              </p:cNvPr>
              <p:cNvSpPr txBox="1"/>
              <p:nvPr/>
            </p:nvSpPr>
            <p:spPr>
              <a:xfrm>
                <a:off x="7727666" y="2606707"/>
                <a:ext cx="433428" cy="4019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ad>
                            <m:radPr>
                              <m:degHide m:val="on"/>
                              <m:ctrlPr>
                                <a:rPr lang="en-US" altLang="ko-K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ko-K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0" name="TextBox 179">
                <a:extLst>
                  <a:ext uri="{FF2B5EF4-FFF2-40B4-BE49-F238E27FC236}">
                    <a16:creationId xmlns:a16="http://schemas.microsoft.com/office/drawing/2014/main" id="{81550E21-42DD-A8F5-E02B-21DF39E68F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7666" y="2606707"/>
                <a:ext cx="433428" cy="401970"/>
              </a:xfrm>
              <a:prstGeom prst="rect">
                <a:avLst/>
              </a:prstGeom>
              <a:blipFill>
                <a:blip r:embed="rId14"/>
                <a:stretch>
                  <a:fillRect r="-5070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8333B654-E9F5-9E1C-77AE-D63F5A9A7641}"/>
              </a:ext>
            </a:extLst>
          </p:cNvPr>
          <p:cNvSpPr/>
          <p:nvPr/>
        </p:nvSpPr>
        <p:spPr>
          <a:xfrm>
            <a:off x="8978479" y="5929783"/>
            <a:ext cx="1101304" cy="6201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solidFill>
                  <a:schemeClr val="tx1"/>
                </a:solidFill>
              </a:rPr>
              <a:t>oscillator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1D169342-0728-0685-64F8-619EAE18BE51}"/>
              </a:ext>
            </a:extLst>
          </p:cNvPr>
          <p:cNvSpPr txBox="1"/>
          <p:nvPr/>
        </p:nvSpPr>
        <p:spPr>
          <a:xfrm>
            <a:off x="2744257" y="1466974"/>
            <a:ext cx="110140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/>
              <a:t>-3dBm</a:t>
            </a:r>
            <a:endParaRPr lang="ko-KR" altLang="en-US" sz="1300" dirty="0"/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61558948-39B6-0F69-4770-C432E9F3B16B}"/>
              </a:ext>
            </a:extLst>
          </p:cNvPr>
          <p:cNvSpPr txBox="1"/>
          <p:nvPr/>
        </p:nvSpPr>
        <p:spPr>
          <a:xfrm>
            <a:off x="8596560" y="1466974"/>
            <a:ext cx="110140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/>
              <a:t>-3dBm</a:t>
            </a:r>
            <a:endParaRPr lang="ko-KR" altLang="en-US" sz="1300" dirty="0"/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DCD2A72B-9CB8-B956-5FE4-707820B6CB2D}"/>
              </a:ext>
            </a:extLst>
          </p:cNvPr>
          <p:cNvSpPr txBox="1"/>
          <p:nvPr/>
        </p:nvSpPr>
        <p:spPr>
          <a:xfrm>
            <a:off x="7943477" y="106312"/>
            <a:ext cx="37852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Impedance matched at all port</a:t>
            </a:r>
          </a:p>
          <a:p>
            <a:r>
              <a:rPr lang="en-US" altLang="ko-KR" dirty="0"/>
              <a:t>Total -6dBm loss</a:t>
            </a:r>
            <a:endParaRPr lang="ko-KR" altLang="en-US" dirty="0"/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44C88CA5-734F-140A-CA85-0215C7B8E36A}"/>
              </a:ext>
            </a:extLst>
          </p:cNvPr>
          <p:cNvSpPr/>
          <p:nvPr/>
        </p:nvSpPr>
        <p:spPr>
          <a:xfrm>
            <a:off x="3738522" y="1300470"/>
            <a:ext cx="1101304" cy="46237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solidFill>
                  <a:schemeClr val="tx1"/>
                </a:solidFill>
              </a:rPr>
              <a:t>voltage regulator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187" name="자유형: 도형 186">
            <a:extLst>
              <a:ext uri="{FF2B5EF4-FFF2-40B4-BE49-F238E27FC236}">
                <a16:creationId xmlns:a16="http://schemas.microsoft.com/office/drawing/2014/main" id="{375452A3-071A-75B8-0E81-7B2C119FD993}"/>
              </a:ext>
            </a:extLst>
          </p:cNvPr>
          <p:cNvSpPr/>
          <p:nvPr/>
        </p:nvSpPr>
        <p:spPr>
          <a:xfrm>
            <a:off x="1905000" y="4293380"/>
            <a:ext cx="8274050" cy="2241550"/>
          </a:xfrm>
          <a:custGeom>
            <a:avLst/>
            <a:gdLst>
              <a:gd name="connsiteX0" fmla="*/ 0 w 8274050"/>
              <a:gd name="connsiteY0" fmla="*/ 2241550 h 2241550"/>
              <a:gd name="connsiteX1" fmla="*/ 0 w 8274050"/>
              <a:gd name="connsiteY1" fmla="*/ 0 h 2241550"/>
              <a:gd name="connsiteX2" fmla="*/ 8274050 w 8274050"/>
              <a:gd name="connsiteY2" fmla="*/ 0 h 2241550"/>
              <a:gd name="connsiteX3" fmla="*/ 8274050 w 8274050"/>
              <a:gd name="connsiteY3" fmla="*/ 2235200 h 2241550"/>
              <a:gd name="connsiteX4" fmla="*/ 0 w 8274050"/>
              <a:gd name="connsiteY4" fmla="*/ 2241550 h 2241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74050" h="2241550">
                <a:moveTo>
                  <a:pt x="0" y="2241550"/>
                </a:moveTo>
                <a:lnTo>
                  <a:pt x="0" y="0"/>
                </a:lnTo>
                <a:lnTo>
                  <a:pt x="8274050" y="0"/>
                </a:lnTo>
                <a:lnTo>
                  <a:pt x="8274050" y="2235200"/>
                </a:lnTo>
                <a:lnTo>
                  <a:pt x="0" y="2241550"/>
                </a:lnTo>
                <a:close/>
              </a:path>
            </a:pathLst>
          </a:cu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8" name="직선 화살표 연결선 187">
            <a:extLst>
              <a:ext uri="{FF2B5EF4-FFF2-40B4-BE49-F238E27FC236}">
                <a16:creationId xmlns:a16="http://schemas.microsoft.com/office/drawing/2014/main" id="{444B804C-EBBE-97A7-9484-49B70ECE97D1}"/>
              </a:ext>
            </a:extLst>
          </p:cNvPr>
          <p:cNvCxnSpPr>
            <a:cxnSpLocks/>
            <a:stCxn id="187" idx="2"/>
            <a:endCxn id="189" idx="1"/>
          </p:cNvCxnSpPr>
          <p:nvPr/>
        </p:nvCxnSpPr>
        <p:spPr>
          <a:xfrm flipV="1">
            <a:off x="10179050" y="3137777"/>
            <a:ext cx="527985" cy="1155603"/>
          </a:xfrm>
          <a:prstGeom prst="straightConnector1">
            <a:avLst/>
          </a:prstGeom>
          <a:ln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9" name="TextBox 188">
            <a:extLst>
              <a:ext uri="{FF2B5EF4-FFF2-40B4-BE49-F238E27FC236}">
                <a16:creationId xmlns:a16="http://schemas.microsoft.com/office/drawing/2014/main" id="{293D7736-3C50-0574-2161-DED3059E0309}"/>
              </a:ext>
            </a:extLst>
          </p:cNvPr>
          <p:cNvSpPr txBox="1"/>
          <p:nvPr/>
        </p:nvSpPr>
        <p:spPr>
          <a:xfrm>
            <a:off x="10707035" y="2891555"/>
            <a:ext cx="126236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/>
              <a:t>power is separated</a:t>
            </a:r>
            <a:endParaRPr lang="ko-KR" altLang="en-US" sz="1300" dirty="0"/>
          </a:p>
        </p:txBody>
      </p:sp>
      <p:cxnSp>
        <p:nvCxnSpPr>
          <p:cNvPr id="192" name="직선 화살표 연결선 191">
            <a:extLst>
              <a:ext uri="{FF2B5EF4-FFF2-40B4-BE49-F238E27FC236}">
                <a16:creationId xmlns:a16="http://schemas.microsoft.com/office/drawing/2014/main" id="{139E4ACD-8E70-2171-5C37-87F7EC93B7B6}"/>
              </a:ext>
            </a:extLst>
          </p:cNvPr>
          <p:cNvCxnSpPr>
            <a:cxnSpLocks/>
            <a:stCxn id="186" idx="3"/>
            <a:endCxn id="189" idx="1"/>
          </p:cNvCxnSpPr>
          <p:nvPr/>
        </p:nvCxnSpPr>
        <p:spPr>
          <a:xfrm flipV="1">
            <a:off x="10179050" y="3137777"/>
            <a:ext cx="527985" cy="443623"/>
          </a:xfrm>
          <a:prstGeom prst="straightConnector1">
            <a:avLst/>
          </a:prstGeom>
          <a:ln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5" name="타원 194">
            <a:extLst>
              <a:ext uri="{FF2B5EF4-FFF2-40B4-BE49-F238E27FC236}">
                <a16:creationId xmlns:a16="http://schemas.microsoft.com/office/drawing/2014/main" id="{73046331-FC72-7F7D-83FE-A327EB4A1434}"/>
              </a:ext>
            </a:extLst>
          </p:cNvPr>
          <p:cNvSpPr/>
          <p:nvPr/>
        </p:nvSpPr>
        <p:spPr>
          <a:xfrm>
            <a:off x="4381608" y="1839447"/>
            <a:ext cx="428264" cy="112524"/>
          </a:xfrm>
          <a:prstGeom prst="ellipse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6" name="타원 195">
            <a:extLst>
              <a:ext uri="{FF2B5EF4-FFF2-40B4-BE49-F238E27FC236}">
                <a16:creationId xmlns:a16="http://schemas.microsoft.com/office/drawing/2014/main" id="{1D56C7B6-9074-7102-BBA6-B1879C0E4DD7}"/>
              </a:ext>
            </a:extLst>
          </p:cNvPr>
          <p:cNvSpPr/>
          <p:nvPr/>
        </p:nvSpPr>
        <p:spPr>
          <a:xfrm>
            <a:off x="4381608" y="5511800"/>
            <a:ext cx="428264" cy="112524"/>
          </a:xfrm>
          <a:prstGeom prst="ellipse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05E1C7C1-6CBD-9A75-AD97-5A5F949394C9}"/>
              </a:ext>
            </a:extLst>
          </p:cNvPr>
          <p:cNvSpPr txBox="1"/>
          <p:nvPr/>
        </p:nvSpPr>
        <p:spPr>
          <a:xfrm>
            <a:off x="4670392" y="1712975"/>
            <a:ext cx="180340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00" dirty="0"/>
              <a:t>decoupling capacitor</a:t>
            </a:r>
            <a:endParaRPr lang="ko-KR" altLang="en-US" sz="1300" dirty="0"/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93AC9AC4-59FE-78FF-754B-92437F5CA5C8}"/>
              </a:ext>
            </a:extLst>
          </p:cNvPr>
          <p:cNvSpPr txBox="1"/>
          <p:nvPr/>
        </p:nvSpPr>
        <p:spPr>
          <a:xfrm>
            <a:off x="4670392" y="5421868"/>
            <a:ext cx="180340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00" dirty="0"/>
              <a:t>decoupling capacitor</a:t>
            </a:r>
            <a:endParaRPr lang="ko-KR" altLang="en-US" sz="1300" dirty="0"/>
          </a:p>
        </p:txBody>
      </p:sp>
    </p:spTree>
    <p:extLst>
      <p:ext uri="{BB962C8B-B14F-4D97-AF65-F5344CB8AC3E}">
        <p14:creationId xmlns:p14="http://schemas.microsoft.com/office/powerpoint/2010/main" val="32718546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832D02-7BAE-4CFD-A897-D91AB1CDC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Wilkinson divider -&gt; RF SPDT switch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66E91BD-58FA-BB23-1386-53DF3CC1CC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2023. 2. 1.</a:t>
            </a:r>
            <a:endParaRPr kumimoji="1" lang="ko-Kore-KR" altLang="en-US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7AAA0EDC-C1A1-6A53-B039-38C023D39A1D}"/>
              </a:ext>
            </a:extLst>
          </p:cNvPr>
          <p:cNvCxnSpPr>
            <a:cxnSpLocks/>
          </p:cNvCxnSpPr>
          <p:nvPr/>
        </p:nvCxnSpPr>
        <p:spPr>
          <a:xfrm>
            <a:off x="426549" y="2882774"/>
            <a:ext cx="659235" cy="0"/>
          </a:xfrm>
          <a:prstGeom prst="line">
            <a:avLst/>
          </a:prstGeom>
          <a:ln w="63500">
            <a:solidFill>
              <a:srgbClr val="2F52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E523A2D-158B-AC5F-FCA1-4B79BA362E58}"/>
              </a:ext>
            </a:extLst>
          </p:cNvPr>
          <p:cNvCxnSpPr>
            <a:cxnSpLocks/>
          </p:cNvCxnSpPr>
          <p:nvPr/>
        </p:nvCxnSpPr>
        <p:spPr>
          <a:xfrm>
            <a:off x="426549" y="3705170"/>
            <a:ext cx="659235" cy="0"/>
          </a:xfrm>
          <a:prstGeom prst="line">
            <a:avLst/>
          </a:prstGeom>
          <a:ln w="63500">
            <a:solidFill>
              <a:srgbClr val="2F52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FC5CC78-F68A-2656-6C26-FBDF5B42B8E1}"/>
              </a:ext>
            </a:extLst>
          </p:cNvPr>
          <p:cNvCxnSpPr>
            <a:cxnSpLocks/>
          </p:cNvCxnSpPr>
          <p:nvPr/>
        </p:nvCxnSpPr>
        <p:spPr>
          <a:xfrm>
            <a:off x="2387993" y="3301874"/>
            <a:ext cx="684104" cy="0"/>
          </a:xfrm>
          <a:prstGeom prst="line">
            <a:avLst/>
          </a:prstGeom>
          <a:ln w="63500">
            <a:solidFill>
              <a:srgbClr val="2F52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AC6F2324-A2A7-6216-EDF1-D7AD8C3EE737}"/>
              </a:ext>
            </a:extLst>
          </p:cNvPr>
          <p:cNvSpPr/>
          <p:nvPr/>
        </p:nvSpPr>
        <p:spPr>
          <a:xfrm>
            <a:off x="1067193" y="2882777"/>
            <a:ext cx="1320800" cy="393700"/>
          </a:xfrm>
          <a:custGeom>
            <a:avLst/>
            <a:gdLst>
              <a:gd name="connsiteX0" fmla="*/ 0 w 1320800"/>
              <a:gd name="connsiteY0" fmla="*/ 0 h 393700"/>
              <a:gd name="connsiteX1" fmla="*/ 768350 w 1320800"/>
              <a:gd name="connsiteY1" fmla="*/ 82550 h 393700"/>
              <a:gd name="connsiteX2" fmla="*/ 1320800 w 1320800"/>
              <a:gd name="connsiteY2" fmla="*/ 393700 h 393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20800" h="393700">
                <a:moveTo>
                  <a:pt x="0" y="0"/>
                </a:moveTo>
                <a:cubicBezTo>
                  <a:pt x="274108" y="8466"/>
                  <a:pt x="548217" y="16933"/>
                  <a:pt x="768350" y="82550"/>
                </a:cubicBezTo>
                <a:cubicBezTo>
                  <a:pt x="988483" y="148167"/>
                  <a:pt x="1149350" y="303742"/>
                  <a:pt x="1320800" y="393700"/>
                </a:cubicBezTo>
              </a:path>
            </a:pathLst>
          </a:cu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FD552A3F-9C72-0298-C030-094E7E40D586}"/>
              </a:ext>
            </a:extLst>
          </p:cNvPr>
          <p:cNvSpPr/>
          <p:nvPr/>
        </p:nvSpPr>
        <p:spPr>
          <a:xfrm rot="10800000" flipH="1">
            <a:off x="1078942" y="3312250"/>
            <a:ext cx="1320800" cy="393700"/>
          </a:xfrm>
          <a:custGeom>
            <a:avLst/>
            <a:gdLst>
              <a:gd name="connsiteX0" fmla="*/ 0 w 1320800"/>
              <a:gd name="connsiteY0" fmla="*/ 0 h 393700"/>
              <a:gd name="connsiteX1" fmla="*/ 768350 w 1320800"/>
              <a:gd name="connsiteY1" fmla="*/ 82550 h 393700"/>
              <a:gd name="connsiteX2" fmla="*/ 1320800 w 1320800"/>
              <a:gd name="connsiteY2" fmla="*/ 393700 h 393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20800" h="393700">
                <a:moveTo>
                  <a:pt x="0" y="0"/>
                </a:moveTo>
                <a:cubicBezTo>
                  <a:pt x="274108" y="8466"/>
                  <a:pt x="548217" y="16933"/>
                  <a:pt x="768350" y="82550"/>
                </a:cubicBezTo>
                <a:cubicBezTo>
                  <a:pt x="988483" y="148167"/>
                  <a:pt x="1149350" y="303742"/>
                  <a:pt x="1320800" y="393700"/>
                </a:cubicBezTo>
              </a:path>
            </a:pathLst>
          </a:cu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BA51B32-552B-73A6-7495-58FBE07577AD}"/>
              </a:ext>
            </a:extLst>
          </p:cNvPr>
          <p:cNvSpPr/>
          <p:nvPr/>
        </p:nvSpPr>
        <p:spPr>
          <a:xfrm>
            <a:off x="1030853" y="3055150"/>
            <a:ext cx="84528" cy="4935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0777F6D2-A7C6-10FD-A844-DB5CBFBAF5AD}"/>
              </a:ext>
            </a:extLst>
          </p:cNvPr>
          <p:cNvCxnSpPr>
            <a:cxnSpLocks/>
            <a:stCxn id="10" idx="0"/>
            <a:endCxn id="8" idx="0"/>
          </p:cNvCxnSpPr>
          <p:nvPr/>
        </p:nvCxnSpPr>
        <p:spPr>
          <a:xfrm flipH="1" flipV="1">
            <a:off x="1067193" y="2882777"/>
            <a:ext cx="5924" cy="1723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ACB11D0F-E554-91A4-836D-A882DA10ACB0}"/>
              </a:ext>
            </a:extLst>
          </p:cNvPr>
          <p:cNvCxnSpPr>
            <a:cxnSpLocks/>
            <a:stCxn id="9" idx="0"/>
            <a:endCxn id="10" idx="2"/>
          </p:cNvCxnSpPr>
          <p:nvPr/>
        </p:nvCxnSpPr>
        <p:spPr>
          <a:xfrm flipH="1" flipV="1">
            <a:off x="1073117" y="3548736"/>
            <a:ext cx="5825" cy="1572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7A239AE-2A04-A9AD-2E1A-97DE52A4EE7E}"/>
                  </a:ext>
                </a:extLst>
              </p:cNvPr>
              <p:cNvSpPr txBox="1"/>
              <p:nvPr/>
            </p:nvSpPr>
            <p:spPr>
              <a:xfrm>
                <a:off x="543193" y="2458816"/>
                <a:ext cx="43342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7A239AE-2A04-A9AD-2E1A-97DE52A4EE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193" y="2458816"/>
                <a:ext cx="433428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9DA29CA-D0AF-0AE2-4AB9-87FD8EAA1F78}"/>
                  </a:ext>
                </a:extLst>
              </p:cNvPr>
              <p:cNvSpPr txBox="1"/>
              <p:nvPr/>
            </p:nvSpPr>
            <p:spPr>
              <a:xfrm>
                <a:off x="543193" y="3279741"/>
                <a:ext cx="43342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9DA29CA-D0AF-0AE2-4AB9-87FD8EAA1F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193" y="3279741"/>
                <a:ext cx="433428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1F88ACE-0910-D742-9E57-2EB63F145353}"/>
                  </a:ext>
                </a:extLst>
              </p:cNvPr>
              <p:cNvSpPr txBox="1"/>
              <p:nvPr/>
            </p:nvSpPr>
            <p:spPr>
              <a:xfrm>
                <a:off x="2534151" y="2905591"/>
                <a:ext cx="43342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1F88ACE-0910-D742-9E57-2EB63F1453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4151" y="2905591"/>
                <a:ext cx="433428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D9C5A76-2CEB-2873-9D83-3EE1330B1946}"/>
                  </a:ext>
                </a:extLst>
              </p:cNvPr>
              <p:cNvSpPr txBox="1"/>
              <p:nvPr/>
            </p:nvSpPr>
            <p:spPr>
              <a:xfrm>
                <a:off x="1144912" y="3133217"/>
                <a:ext cx="43342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D9C5A76-2CEB-2873-9D83-3EE1330B19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4912" y="3133217"/>
                <a:ext cx="433428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F884DDE-5CFF-D03D-CB12-3005E49EA792}"/>
                  </a:ext>
                </a:extLst>
              </p:cNvPr>
              <p:cNvSpPr txBox="1"/>
              <p:nvPr/>
            </p:nvSpPr>
            <p:spPr>
              <a:xfrm>
                <a:off x="1571549" y="2603221"/>
                <a:ext cx="433428" cy="4019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ad>
                            <m:radPr>
                              <m:degHide m:val="on"/>
                              <m:ctrlPr>
                                <a:rPr lang="en-US" altLang="ko-K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ko-K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F884DDE-5CFF-D03D-CB12-3005E49EA7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1549" y="2603221"/>
                <a:ext cx="433428" cy="401970"/>
              </a:xfrm>
              <a:prstGeom prst="rect">
                <a:avLst/>
              </a:prstGeom>
              <a:blipFill>
                <a:blip r:embed="rId7"/>
                <a:stretch>
                  <a:fillRect r="-5070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DD0CE81-E8E9-CFA0-320E-B97919A2C992}"/>
                  </a:ext>
                </a:extLst>
              </p:cNvPr>
              <p:cNvSpPr txBox="1"/>
              <p:nvPr/>
            </p:nvSpPr>
            <p:spPr>
              <a:xfrm>
                <a:off x="1571549" y="3279741"/>
                <a:ext cx="433428" cy="4019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ad>
                            <m:radPr>
                              <m:degHide m:val="on"/>
                              <m:ctrlPr>
                                <a:rPr lang="en-US" altLang="ko-K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ko-K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DD0CE81-E8E9-CFA0-320E-B97919A2C9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1549" y="3279741"/>
                <a:ext cx="433428" cy="401970"/>
              </a:xfrm>
              <a:prstGeom prst="rect">
                <a:avLst/>
              </a:prstGeom>
              <a:blipFill>
                <a:blip r:embed="rId8"/>
                <a:stretch>
                  <a:fillRect r="-5070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4021FD7A-1BD3-D8D5-B23E-CF6C1CAE506D}"/>
              </a:ext>
            </a:extLst>
          </p:cNvPr>
          <p:cNvSpPr txBox="1"/>
          <p:nvPr/>
        </p:nvSpPr>
        <p:spPr>
          <a:xfrm>
            <a:off x="896800" y="2343151"/>
            <a:ext cx="110140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/>
              <a:t>-3dBm</a:t>
            </a:r>
            <a:endParaRPr lang="ko-KR" altLang="en-US" sz="1300" dirty="0"/>
          </a:p>
        </p:txBody>
      </p:sp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9E47E1CB-27F5-7BFF-7DC4-69E070B31D75}"/>
              </a:ext>
            </a:extLst>
          </p:cNvPr>
          <p:cNvSpPr/>
          <p:nvPr/>
        </p:nvSpPr>
        <p:spPr>
          <a:xfrm>
            <a:off x="3333749" y="3068874"/>
            <a:ext cx="629175" cy="4659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BD92A3D4-900F-192D-5307-60CA3EE530D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22988" y="1179315"/>
            <a:ext cx="4915153" cy="4191215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425818D-6BC4-2E0B-AFCD-2F0E8AE2597C}"/>
              </a:ext>
            </a:extLst>
          </p:cNvPr>
          <p:cNvSpPr txBox="1"/>
          <p:nvPr/>
        </p:nvSpPr>
        <p:spPr>
          <a:xfrm>
            <a:off x="6612239" y="5355519"/>
            <a:ext cx="30259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HMC545A</a:t>
            </a:r>
          </a:p>
          <a:p>
            <a:r>
              <a:rPr lang="en-US" altLang="ko-KR" dirty="0"/>
              <a:t>QPC7522</a:t>
            </a:r>
          </a:p>
          <a:p>
            <a:r>
              <a:rPr lang="en-US" altLang="ko-KR" dirty="0"/>
              <a:t>HSWA2-30DR+</a:t>
            </a:r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0369B53-6E20-5629-27D4-453ABE5EC682}"/>
              </a:ext>
            </a:extLst>
          </p:cNvPr>
          <p:cNvSpPr txBox="1"/>
          <p:nvPr/>
        </p:nvSpPr>
        <p:spPr>
          <a:xfrm>
            <a:off x="116090" y="5632518"/>
            <a:ext cx="45438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Low insertion loss</a:t>
            </a:r>
          </a:p>
          <a:p>
            <a:r>
              <a:rPr lang="en-US" altLang="ko-KR" dirty="0"/>
              <a:t>Digital signal in analog section increase</a:t>
            </a:r>
          </a:p>
          <a:p>
            <a:r>
              <a:rPr lang="en-US" altLang="ko-KR" dirty="0"/>
              <a:t>Does RF SPDT makes random jitter?</a:t>
            </a:r>
          </a:p>
        </p:txBody>
      </p:sp>
    </p:spTree>
    <p:extLst>
      <p:ext uri="{BB962C8B-B14F-4D97-AF65-F5344CB8AC3E}">
        <p14:creationId xmlns:p14="http://schemas.microsoft.com/office/powerpoint/2010/main" val="34137022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자유형: 도형 185">
            <a:extLst>
              <a:ext uri="{FF2B5EF4-FFF2-40B4-BE49-F238E27FC236}">
                <a16:creationId xmlns:a16="http://schemas.microsoft.com/office/drawing/2014/main" id="{B6C246C5-2F0A-086C-2C32-E1C6277FCDD5}"/>
              </a:ext>
            </a:extLst>
          </p:cNvPr>
          <p:cNvSpPr/>
          <p:nvPr/>
        </p:nvSpPr>
        <p:spPr>
          <a:xfrm>
            <a:off x="1905000" y="1346200"/>
            <a:ext cx="8274050" cy="2241550"/>
          </a:xfrm>
          <a:custGeom>
            <a:avLst/>
            <a:gdLst>
              <a:gd name="connsiteX0" fmla="*/ 0 w 8274050"/>
              <a:gd name="connsiteY0" fmla="*/ 2241550 h 2241550"/>
              <a:gd name="connsiteX1" fmla="*/ 0 w 8274050"/>
              <a:gd name="connsiteY1" fmla="*/ 0 h 2241550"/>
              <a:gd name="connsiteX2" fmla="*/ 8274050 w 8274050"/>
              <a:gd name="connsiteY2" fmla="*/ 0 h 2241550"/>
              <a:gd name="connsiteX3" fmla="*/ 8274050 w 8274050"/>
              <a:gd name="connsiteY3" fmla="*/ 2235200 h 2241550"/>
              <a:gd name="connsiteX4" fmla="*/ 0 w 8274050"/>
              <a:gd name="connsiteY4" fmla="*/ 2241550 h 2241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74050" h="2241550">
                <a:moveTo>
                  <a:pt x="0" y="2241550"/>
                </a:moveTo>
                <a:lnTo>
                  <a:pt x="0" y="0"/>
                </a:lnTo>
                <a:lnTo>
                  <a:pt x="8274050" y="0"/>
                </a:lnTo>
                <a:lnTo>
                  <a:pt x="8274050" y="2235200"/>
                </a:lnTo>
                <a:lnTo>
                  <a:pt x="0" y="2241550"/>
                </a:lnTo>
                <a:close/>
              </a:path>
            </a:pathLst>
          </a:cu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F3AD71B6-4061-3312-F419-AB5441B5CEF2}"/>
              </a:ext>
            </a:extLst>
          </p:cNvPr>
          <p:cNvSpPr/>
          <p:nvPr/>
        </p:nvSpPr>
        <p:spPr>
          <a:xfrm>
            <a:off x="7473245" y="3770088"/>
            <a:ext cx="2565361" cy="273718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A0826787-96A5-D114-251A-3A4DFF6F4527}"/>
              </a:ext>
            </a:extLst>
          </p:cNvPr>
          <p:cNvSpPr/>
          <p:nvPr/>
        </p:nvSpPr>
        <p:spPr>
          <a:xfrm>
            <a:off x="2012280" y="3770088"/>
            <a:ext cx="2565361" cy="273718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4EF83CB-0E87-C798-D8DC-EBFE780E5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Circuit(2)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243D0B5-19F6-115C-CFD7-602BAF3DB1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2023. 2. 1.</a:t>
            </a:r>
            <a:endParaRPr kumimoji="1" lang="ko-Kore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2F1CA82-9E5B-848C-60D7-C833F5151431}"/>
              </a:ext>
            </a:extLst>
          </p:cNvPr>
          <p:cNvSpPr/>
          <p:nvPr/>
        </p:nvSpPr>
        <p:spPr>
          <a:xfrm>
            <a:off x="1823156" y="1258711"/>
            <a:ext cx="8404577" cy="5318219"/>
          </a:xfrm>
          <a:prstGeom prst="rect">
            <a:avLst/>
          </a:prstGeom>
          <a:noFill/>
          <a:ln w="254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B4AB65A1-87E1-AB76-BF5C-49CD4D45B85B}"/>
              </a:ext>
            </a:extLst>
          </p:cNvPr>
          <p:cNvGraphicFramePr>
            <a:graphicFrameLocks noGrp="1"/>
          </p:cNvGraphicFramePr>
          <p:nvPr/>
        </p:nvGraphicFramePr>
        <p:xfrm>
          <a:off x="129822" y="4624667"/>
          <a:ext cx="1158204" cy="1841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9102">
                  <a:extLst>
                    <a:ext uri="{9D8B030D-6E8A-4147-A177-3AD203B41FA5}">
                      <a16:colId xmlns:a16="http://schemas.microsoft.com/office/drawing/2014/main" val="3134665693"/>
                    </a:ext>
                  </a:extLst>
                </a:gridCol>
                <a:gridCol w="579102">
                  <a:extLst>
                    <a:ext uri="{9D8B030D-6E8A-4147-A177-3AD203B41FA5}">
                      <a16:colId xmlns:a16="http://schemas.microsoft.com/office/drawing/2014/main" val="4139984455"/>
                    </a:ext>
                  </a:extLst>
                </a:gridCol>
              </a:tblGrid>
              <a:tr h="3073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jb_1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jb_5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8400501"/>
                  </a:ext>
                </a:extLst>
              </a:tr>
              <a:tr h="3073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jb_2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jb_6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7344988"/>
                  </a:ext>
                </a:extLst>
              </a:tr>
              <a:tr h="3073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jb_3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jb_7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92413846"/>
                  </a:ext>
                </a:extLst>
              </a:tr>
              <a:tr h="3073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jb_4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jb_8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6736191"/>
                  </a:ext>
                </a:extLst>
              </a:tr>
              <a:tr h="3073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GND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GND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6625071"/>
                  </a:ext>
                </a:extLst>
              </a:tr>
              <a:tr h="2656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VCC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VCC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52570491"/>
                  </a:ext>
                </a:extLst>
              </a:tr>
            </a:tbl>
          </a:graphicData>
        </a:graphic>
      </p:graphicFrame>
      <p:sp>
        <p:nvSpPr>
          <p:cNvPr id="12" name="직사각형 11">
            <a:extLst>
              <a:ext uri="{FF2B5EF4-FFF2-40B4-BE49-F238E27FC236}">
                <a16:creationId xmlns:a16="http://schemas.microsoft.com/office/drawing/2014/main" id="{3DA36DDE-34BD-FC55-917F-6AF354648D6D}"/>
              </a:ext>
            </a:extLst>
          </p:cNvPr>
          <p:cNvSpPr/>
          <p:nvPr/>
        </p:nvSpPr>
        <p:spPr>
          <a:xfrm>
            <a:off x="4906854" y="4165600"/>
            <a:ext cx="2378291" cy="231788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XC2C128A</a:t>
            </a: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135DEA10-5B56-0209-CEC3-945053254D5D}"/>
              </a:ext>
            </a:extLst>
          </p:cNvPr>
          <p:cNvGrpSpPr/>
          <p:nvPr/>
        </p:nvGrpSpPr>
        <p:grpSpPr>
          <a:xfrm>
            <a:off x="1933575" y="4646921"/>
            <a:ext cx="581378" cy="1507067"/>
            <a:chOff x="1933575" y="1525411"/>
            <a:chExt cx="581378" cy="1507067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EE78A945-5B5B-86D1-FB63-664F30491CAF}"/>
                </a:ext>
              </a:extLst>
            </p:cNvPr>
            <p:cNvSpPr/>
            <p:nvPr/>
          </p:nvSpPr>
          <p:spPr>
            <a:xfrm>
              <a:off x="1933575" y="1525411"/>
              <a:ext cx="581378" cy="1507067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0FAAE160-BBA3-EB65-BCF0-44EC8E2A18C2}"/>
                </a:ext>
              </a:extLst>
            </p:cNvPr>
            <p:cNvSpPr/>
            <p:nvPr/>
          </p:nvSpPr>
          <p:spPr>
            <a:xfrm>
              <a:off x="1991431" y="1565275"/>
              <a:ext cx="186618" cy="1866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5</a:t>
              </a:r>
              <a:endParaRPr lang="ko-KR" altLang="en-US" sz="1200" dirty="0"/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0951F128-0EA3-97A4-C3E7-C0BCA8BB930D}"/>
                </a:ext>
              </a:extLst>
            </p:cNvPr>
            <p:cNvSpPr/>
            <p:nvPr/>
          </p:nvSpPr>
          <p:spPr>
            <a:xfrm>
              <a:off x="2274006" y="1565275"/>
              <a:ext cx="186618" cy="1866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1</a:t>
              </a:r>
              <a:endParaRPr lang="ko-KR" altLang="en-US" sz="1200" dirty="0"/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F922E2CB-8F72-B734-00F5-CE002EE3CFA2}"/>
                </a:ext>
              </a:extLst>
            </p:cNvPr>
            <p:cNvSpPr/>
            <p:nvPr/>
          </p:nvSpPr>
          <p:spPr>
            <a:xfrm>
              <a:off x="1991431" y="1812747"/>
              <a:ext cx="186618" cy="1866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6</a:t>
              </a:r>
              <a:endParaRPr lang="ko-KR" altLang="en-US" sz="1200" dirty="0"/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670EDA32-80EF-C492-3C40-8A66971FFFEE}"/>
                </a:ext>
              </a:extLst>
            </p:cNvPr>
            <p:cNvSpPr/>
            <p:nvPr/>
          </p:nvSpPr>
          <p:spPr>
            <a:xfrm>
              <a:off x="2274006" y="1812747"/>
              <a:ext cx="186618" cy="1866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2</a:t>
              </a:r>
              <a:endParaRPr lang="ko-KR" altLang="en-US" sz="1200" dirty="0"/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72624704-D104-D4B3-9B04-12A397CA3266}"/>
                </a:ext>
              </a:extLst>
            </p:cNvPr>
            <p:cNvSpPr/>
            <p:nvPr/>
          </p:nvSpPr>
          <p:spPr>
            <a:xfrm>
              <a:off x="1991431" y="2060219"/>
              <a:ext cx="186618" cy="1866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7</a:t>
              </a:r>
              <a:endParaRPr lang="ko-KR" altLang="en-US" sz="1200" dirty="0"/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0FBF09E0-6CDC-69F0-C6EA-713ACBDA8803}"/>
                </a:ext>
              </a:extLst>
            </p:cNvPr>
            <p:cNvSpPr/>
            <p:nvPr/>
          </p:nvSpPr>
          <p:spPr>
            <a:xfrm>
              <a:off x="2274006" y="2060219"/>
              <a:ext cx="186618" cy="1866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3</a:t>
              </a:r>
              <a:endParaRPr lang="ko-KR" altLang="en-US" sz="1200" dirty="0"/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BDE5CF17-A2A3-5448-E57B-BE1E26A423E8}"/>
                </a:ext>
              </a:extLst>
            </p:cNvPr>
            <p:cNvSpPr/>
            <p:nvPr/>
          </p:nvSpPr>
          <p:spPr>
            <a:xfrm>
              <a:off x="1991431" y="2307691"/>
              <a:ext cx="186618" cy="1866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8</a:t>
              </a:r>
              <a:endParaRPr lang="ko-KR" altLang="en-US" sz="1200" dirty="0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7A5C5378-E68A-74A4-8A8B-D41C7AEB3BA7}"/>
                </a:ext>
              </a:extLst>
            </p:cNvPr>
            <p:cNvSpPr/>
            <p:nvPr/>
          </p:nvSpPr>
          <p:spPr>
            <a:xfrm>
              <a:off x="2274006" y="2307691"/>
              <a:ext cx="186618" cy="1866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4</a:t>
              </a:r>
              <a:endParaRPr lang="ko-KR" altLang="en-US" sz="1200" dirty="0"/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CE9891AE-92BD-88F1-B0C8-B458ABC2E28E}"/>
                </a:ext>
              </a:extLst>
            </p:cNvPr>
            <p:cNvSpPr/>
            <p:nvPr/>
          </p:nvSpPr>
          <p:spPr>
            <a:xfrm>
              <a:off x="1991431" y="2555163"/>
              <a:ext cx="186618" cy="1866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G</a:t>
              </a:r>
              <a:endParaRPr lang="ko-KR" altLang="en-US" sz="1200" dirty="0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EB8FB764-4947-2E95-2902-FA2B025E0E27}"/>
                </a:ext>
              </a:extLst>
            </p:cNvPr>
            <p:cNvSpPr/>
            <p:nvPr/>
          </p:nvSpPr>
          <p:spPr>
            <a:xfrm>
              <a:off x="2274006" y="2555163"/>
              <a:ext cx="186618" cy="1866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G</a:t>
              </a:r>
              <a:endParaRPr lang="ko-KR" altLang="en-US" sz="1200" dirty="0"/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7AA03731-533F-BE1F-69B3-4262D3CE5F52}"/>
                </a:ext>
              </a:extLst>
            </p:cNvPr>
            <p:cNvSpPr/>
            <p:nvPr/>
          </p:nvSpPr>
          <p:spPr>
            <a:xfrm>
              <a:off x="1991431" y="2808273"/>
              <a:ext cx="186618" cy="1866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V</a:t>
              </a:r>
              <a:endParaRPr lang="ko-KR" altLang="en-US" sz="1200" dirty="0"/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2B9A250D-CDCF-62F3-455E-D587C72F5ED6}"/>
                </a:ext>
              </a:extLst>
            </p:cNvPr>
            <p:cNvSpPr/>
            <p:nvPr/>
          </p:nvSpPr>
          <p:spPr>
            <a:xfrm>
              <a:off x="2274006" y="2808273"/>
              <a:ext cx="186618" cy="1866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V</a:t>
              </a:r>
              <a:endParaRPr lang="ko-KR" altLang="en-US" sz="1200" dirty="0"/>
            </a:p>
          </p:txBody>
        </p:sp>
      </p:grp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01A69BC1-E282-54CB-5C23-8848356A6DD5}"/>
              </a:ext>
            </a:extLst>
          </p:cNvPr>
          <p:cNvSpPr/>
          <p:nvPr/>
        </p:nvSpPr>
        <p:spPr>
          <a:xfrm>
            <a:off x="4906854" y="3026883"/>
            <a:ext cx="2378291" cy="41797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NB6L295</a:t>
            </a: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43B9A13F-C772-BCB1-5D53-483E13834062}"/>
              </a:ext>
            </a:extLst>
          </p:cNvPr>
          <p:cNvCxnSpPr>
            <a:cxnSpLocks/>
          </p:cNvCxnSpPr>
          <p:nvPr/>
        </p:nvCxnSpPr>
        <p:spPr>
          <a:xfrm>
            <a:off x="129822" y="3917820"/>
            <a:ext cx="11890728" cy="0"/>
          </a:xfrm>
          <a:prstGeom prst="line">
            <a:avLst/>
          </a:prstGeom>
          <a:ln w="1270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3E5829DE-D4E5-1F46-55D5-24CD3E66F1B7}"/>
              </a:ext>
            </a:extLst>
          </p:cNvPr>
          <p:cNvSpPr txBox="1"/>
          <p:nvPr/>
        </p:nvSpPr>
        <p:spPr>
          <a:xfrm>
            <a:off x="1037800" y="4126084"/>
            <a:ext cx="825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digital</a:t>
            </a:r>
            <a:endParaRPr lang="ko-KR" altLang="en-US" b="1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873FBB9-0AF1-6155-B194-54D7E0C618D5}"/>
              </a:ext>
            </a:extLst>
          </p:cNvPr>
          <p:cNvSpPr txBox="1"/>
          <p:nvPr/>
        </p:nvSpPr>
        <p:spPr>
          <a:xfrm>
            <a:off x="1037800" y="1294599"/>
            <a:ext cx="1101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analog</a:t>
            </a:r>
            <a:endParaRPr lang="ko-KR" altLang="en-US" b="1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45A7360C-62C1-5018-6B3A-0A68160F5996}"/>
              </a:ext>
            </a:extLst>
          </p:cNvPr>
          <p:cNvSpPr/>
          <p:nvPr/>
        </p:nvSpPr>
        <p:spPr>
          <a:xfrm>
            <a:off x="1689100" y="1790700"/>
            <a:ext cx="584906" cy="431794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87C550DE-B974-C6CB-4327-C7575D7F617E}"/>
              </a:ext>
            </a:extLst>
          </p:cNvPr>
          <p:cNvSpPr/>
          <p:nvPr/>
        </p:nvSpPr>
        <p:spPr>
          <a:xfrm>
            <a:off x="1689100" y="2508386"/>
            <a:ext cx="584906" cy="641214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7CBA5A8-9276-7638-E680-5DF5B8312B29}"/>
              </a:ext>
            </a:extLst>
          </p:cNvPr>
          <p:cNvSpPr/>
          <p:nvPr/>
        </p:nvSpPr>
        <p:spPr>
          <a:xfrm>
            <a:off x="9917994" y="2006597"/>
            <a:ext cx="584906" cy="431794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0EA139ED-A62A-B14F-55B5-E072C1DDB62F}"/>
              </a:ext>
            </a:extLst>
          </p:cNvPr>
          <p:cNvCxnSpPr/>
          <p:nvPr/>
        </p:nvCxnSpPr>
        <p:spPr>
          <a:xfrm>
            <a:off x="1823156" y="3651250"/>
            <a:ext cx="282504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E4C51C53-7E02-C96B-221D-0F48ED692702}"/>
              </a:ext>
            </a:extLst>
          </p:cNvPr>
          <p:cNvCxnSpPr/>
          <p:nvPr/>
        </p:nvCxnSpPr>
        <p:spPr>
          <a:xfrm>
            <a:off x="4648200" y="3651250"/>
            <a:ext cx="0" cy="51435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B02FDB48-DAC9-B884-5505-3182B80EC5B4}"/>
              </a:ext>
            </a:extLst>
          </p:cNvPr>
          <p:cNvCxnSpPr/>
          <p:nvPr/>
        </p:nvCxnSpPr>
        <p:spPr>
          <a:xfrm flipH="1">
            <a:off x="1823156" y="4165600"/>
            <a:ext cx="282504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2815A888-4B44-E7C8-4F9F-EC4340C43BAD}"/>
              </a:ext>
            </a:extLst>
          </p:cNvPr>
          <p:cNvCxnSpPr/>
          <p:nvPr/>
        </p:nvCxnSpPr>
        <p:spPr>
          <a:xfrm>
            <a:off x="7402689" y="3651250"/>
            <a:ext cx="282504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3F4EF6A8-78DF-87AB-D1BB-B6FEA037BC69}"/>
              </a:ext>
            </a:extLst>
          </p:cNvPr>
          <p:cNvCxnSpPr/>
          <p:nvPr/>
        </p:nvCxnSpPr>
        <p:spPr>
          <a:xfrm flipH="1">
            <a:off x="7402689" y="4165600"/>
            <a:ext cx="282504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CD2946B4-CD33-A33A-1386-E6ED1A3268A5}"/>
              </a:ext>
            </a:extLst>
          </p:cNvPr>
          <p:cNvCxnSpPr/>
          <p:nvPr/>
        </p:nvCxnSpPr>
        <p:spPr>
          <a:xfrm>
            <a:off x="7402689" y="3651250"/>
            <a:ext cx="0" cy="51435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827E2629-E0E7-A3C1-F8DC-2D6475611C9C}"/>
              </a:ext>
            </a:extLst>
          </p:cNvPr>
          <p:cNvSpPr/>
          <p:nvPr/>
        </p:nvSpPr>
        <p:spPr>
          <a:xfrm>
            <a:off x="3738522" y="6056574"/>
            <a:ext cx="1101304" cy="46237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solidFill>
                  <a:schemeClr val="tx1"/>
                </a:solidFill>
              </a:rPr>
              <a:t>voltage regulator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06247B06-45FE-401A-9B26-DE9EF80C1F4F}"/>
              </a:ext>
            </a:extLst>
          </p:cNvPr>
          <p:cNvSpPr/>
          <p:nvPr/>
        </p:nvSpPr>
        <p:spPr>
          <a:xfrm>
            <a:off x="2933241" y="5929782"/>
            <a:ext cx="723438" cy="68666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solidFill>
                  <a:schemeClr val="tx1"/>
                </a:solidFill>
              </a:rPr>
              <a:t>JTAG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55D1E2C3-8B09-8D1A-BF67-209BA7B76253}"/>
              </a:ext>
            </a:extLst>
          </p:cNvPr>
          <p:cNvSpPr/>
          <p:nvPr/>
        </p:nvSpPr>
        <p:spPr>
          <a:xfrm>
            <a:off x="2154872" y="6247111"/>
            <a:ext cx="723438" cy="27183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solidFill>
                  <a:schemeClr val="tx1"/>
                </a:solidFill>
              </a:rPr>
              <a:t>SPDT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7F594230-1C09-D221-9A85-4116CB753EC9}"/>
              </a:ext>
            </a:extLst>
          </p:cNvPr>
          <p:cNvCxnSpPr>
            <a:cxnSpLocks/>
            <a:stCxn id="50" idx="3"/>
          </p:cNvCxnSpPr>
          <p:nvPr/>
        </p:nvCxnSpPr>
        <p:spPr>
          <a:xfrm>
            <a:off x="2274006" y="2006597"/>
            <a:ext cx="659235" cy="0"/>
          </a:xfrm>
          <a:prstGeom prst="line">
            <a:avLst/>
          </a:prstGeom>
          <a:ln w="63500">
            <a:solidFill>
              <a:srgbClr val="2F52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연결선 79">
            <a:extLst>
              <a:ext uri="{FF2B5EF4-FFF2-40B4-BE49-F238E27FC236}">
                <a16:creationId xmlns:a16="http://schemas.microsoft.com/office/drawing/2014/main" id="{8F0AC20E-B8F8-B1A6-98B5-F96308E01B4C}"/>
              </a:ext>
            </a:extLst>
          </p:cNvPr>
          <p:cNvCxnSpPr>
            <a:cxnSpLocks/>
            <a:stCxn id="51" idx="3"/>
          </p:cNvCxnSpPr>
          <p:nvPr/>
        </p:nvCxnSpPr>
        <p:spPr>
          <a:xfrm>
            <a:off x="2274006" y="2828993"/>
            <a:ext cx="659235" cy="0"/>
          </a:xfrm>
          <a:prstGeom prst="line">
            <a:avLst/>
          </a:prstGeom>
          <a:ln w="63500">
            <a:solidFill>
              <a:srgbClr val="2F52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CDA0B7B8-729B-F09C-F49C-B9655CC03C34}"/>
              </a:ext>
            </a:extLst>
          </p:cNvPr>
          <p:cNvGrpSpPr/>
          <p:nvPr/>
        </p:nvGrpSpPr>
        <p:grpSpPr>
          <a:xfrm>
            <a:off x="8145998" y="1236839"/>
            <a:ext cx="382384" cy="382384"/>
            <a:chOff x="7943477" y="1307524"/>
            <a:chExt cx="584906" cy="584906"/>
          </a:xfrm>
        </p:grpSpPr>
        <p:sp>
          <p:nvSpPr>
            <p:cNvPr id="89" name="타원 88">
              <a:extLst>
                <a:ext uri="{FF2B5EF4-FFF2-40B4-BE49-F238E27FC236}">
                  <a16:creationId xmlns:a16="http://schemas.microsoft.com/office/drawing/2014/main" id="{2F02E172-2686-07E9-9B04-31D38D68690D}"/>
                </a:ext>
              </a:extLst>
            </p:cNvPr>
            <p:cNvSpPr/>
            <p:nvPr/>
          </p:nvSpPr>
          <p:spPr>
            <a:xfrm>
              <a:off x="7943477" y="1307524"/>
              <a:ext cx="584906" cy="584906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1" name="부분 원형 90">
              <a:extLst>
                <a:ext uri="{FF2B5EF4-FFF2-40B4-BE49-F238E27FC236}">
                  <a16:creationId xmlns:a16="http://schemas.microsoft.com/office/drawing/2014/main" id="{74CD54D1-C748-ACDD-5402-7F5CC4C73F3C}"/>
                </a:ext>
              </a:extLst>
            </p:cNvPr>
            <p:cNvSpPr/>
            <p:nvPr/>
          </p:nvSpPr>
          <p:spPr>
            <a:xfrm>
              <a:off x="7943477" y="1307524"/>
              <a:ext cx="584906" cy="584906"/>
            </a:xfrm>
            <a:prstGeom prst="pie">
              <a:avLst>
                <a:gd name="adj1" fmla="val 5354769"/>
                <a:gd name="adj2" fmla="val 16200000"/>
              </a:avLst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92" name="TextBox 91">
            <a:extLst>
              <a:ext uri="{FF2B5EF4-FFF2-40B4-BE49-F238E27FC236}">
                <a16:creationId xmlns:a16="http://schemas.microsoft.com/office/drawing/2014/main" id="{09E80459-394B-6EA2-6AF6-D84FFEB7BA61}"/>
              </a:ext>
            </a:extLst>
          </p:cNvPr>
          <p:cNvSpPr txBox="1"/>
          <p:nvPr/>
        </p:nvSpPr>
        <p:spPr>
          <a:xfrm>
            <a:off x="7402689" y="777050"/>
            <a:ext cx="180340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00" dirty="0"/>
              <a:t>bypass capacitor</a:t>
            </a:r>
            <a:endParaRPr lang="ko-KR" altLang="en-US" sz="1300" dirty="0"/>
          </a:p>
        </p:txBody>
      </p: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4FFEA5BC-DDBD-7060-BDD1-AA43825963F1}"/>
              </a:ext>
            </a:extLst>
          </p:cNvPr>
          <p:cNvGrpSpPr/>
          <p:nvPr/>
        </p:nvGrpSpPr>
        <p:grpSpPr>
          <a:xfrm>
            <a:off x="8145998" y="6110242"/>
            <a:ext cx="382384" cy="382384"/>
            <a:chOff x="7943477" y="1307524"/>
            <a:chExt cx="584906" cy="584906"/>
          </a:xfrm>
        </p:grpSpPr>
        <p:sp>
          <p:nvSpPr>
            <p:cNvPr id="95" name="타원 94">
              <a:extLst>
                <a:ext uri="{FF2B5EF4-FFF2-40B4-BE49-F238E27FC236}">
                  <a16:creationId xmlns:a16="http://schemas.microsoft.com/office/drawing/2014/main" id="{47C14F1F-BCFD-266A-7B30-0ADF53F5461E}"/>
                </a:ext>
              </a:extLst>
            </p:cNvPr>
            <p:cNvSpPr/>
            <p:nvPr/>
          </p:nvSpPr>
          <p:spPr>
            <a:xfrm>
              <a:off x="7943477" y="1307524"/>
              <a:ext cx="584906" cy="584906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" name="부분 원형 95">
              <a:extLst>
                <a:ext uri="{FF2B5EF4-FFF2-40B4-BE49-F238E27FC236}">
                  <a16:creationId xmlns:a16="http://schemas.microsoft.com/office/drawing/2014/main" id="{612D3AD0-D940-84DE-D084-F6219D3F60FA}"/>
                </a:ext>
              </a:extLst>
            </p:cNvPr>
            <p:cNvSpPr/>
            <p:nvPr/>
          </p:nvSpPr>
          <p:spPr>
            <a:xfrm>
              <a:off x="7943477" y="1307524"/>
              <a:ext cx="584906" cy="584906"/>
            </a:xfrm>
            <a:prstGeom prst="pie">
              <a:avLst>
                <a:gd name="adj1" fmla="val 5354769"/>
                <a:gd name="adj2" fmla="val 16200000"/>
              </a:avLst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97" name="TextBox 96">
            <a:extLst>
              <a:ext uri="{FF2B5EF4-FFF2-40B4-BE49-F238E27FC236}">
                <a16:creationId xmlns:a16="http://schemas.microsoft.com/office/drawing/2014/main" id="{FC57D6C2-D463-E704-7259-DECCFC9FF72A}"/>
              </a:ext>
            </a:extLst>
          </p:cNvPr>
          <p:cNvSpPr txBox="1"/>
          <p:nvPr/>
        </p:nvSpPr>
        <p:spPr>
          <a:xfrm>
            <a:off x="7402689" y="5764186"/>
            <a:ext cx="180340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00" dirty="0"/>
              <a:t>bypass capacitor</a:t>
            </a:r>
            <a:endParaRPr lang="ko-KR" altLang="en-US" sz="1300" dirty="0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86CCF2E-5C6D-8542-A050-907411049651}"/>
              </a:ext>
            </a:extLst>
          </p:cNvPr>
          <p:cNvSpPr txBox="1"/>
          <p:nvPr/>
        </p:nvSpPr>
        <p:spPr>
          <a:xfrm>
            <a:off x="2088606" y="3213129"/>
            <a:ext cx="1101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shield</a:t>
            </a:r>
            <a:endParaRPr lang="ko-KR" altLang="en-US" dirty="0"/>
          </a:p>
        </p:txBody>
      </p: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478C4D06-343A-2633-A03E-3989695524DF}"/>
              </a:ext>
            </a:extLst>
          </p:cNvPr>
          <p:cNvCxnSpPr>
            <a:cxnSpLocks/>
          </p:cNvCxnSpPr>
          <p:nvPr/>
        </p:nvCxnSpPr>
        <p:spPr>
          <a:xfrm flipV="1">
            <a:off x="6354587" y="3416405"/>
            <a:ext cx="0" cy="7491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2DADAADE-16AD-A616-7A26-5579C4F15F85}"/>
              </a:ext>
            </a:extLst>
          </p:cNvPr>
          <p:cNvCxnSpPr>
            <a:cxnSpLocks/>
          </p:cNvCxnSpPr>
          <p:nvPr/>
        </p:nvCxnSpPr>
        <p:spPr>
          <a:xfrm flipV="1">
            <a:off x="6646686" y="2953111"/>
            <a:ext cx="0" cy="12124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D32324FA-39C9-316E-0F6C-167CA6F77599}"/>
              </a:ext>
            </a:extLst>
          </p:cNvPr>
          <p:cNvCxnSpPr>
            <a:cxnSpLocks/>
          </p:cNvCxnSpPr>
          <p:nvPr/>
        </p:nvCxnSpPr>
        <p:spPr>
          <a:xfrm flipV="1">
            <a:off x="6907037" y="2450403"/>
            <a:ext cx="0" cy="1715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E67E80D6-24C8-B683-C327-B145753EC05F}"/>
              </a:ext>
            </a:extLst>
          </p:cNvPr>
          <p:cNvCxnSpPr>
            <a:cxnSpLocks/>
          </p:cNvCxnSpPr>
          <p:nvPr/>
        </p:nvCxnSpPr>
        <p:spPr>
          <a:xfrm flipV="1">
            <a:off x="7199136" y="1970736"/>
            <a:ext cx="0" cy="21948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55DED82E-8C6D-7F55-7AAE-B6EF19477000}"/>
              </a:ext>
            </a:extLst>
          </p:cNvPr>
          <p:cNvCxnSpPr>
            <a:cxnSpLocks/>
            <a:stCxn id="69" idx="0"/>
            <a:endCxn id="98" idx="2"/>
          </p:cNvCxnSpPr>
          <p:nvPr/>
        </p:nvCxnSpPr>
        <p:spPr>
          <a:xfrm flipH="1" flipV="1">
            <a:off x="2639309" y="3582461"/>
            <a:ext cx="655652" cy="187627"/>
          </a:xfrm>
          <a:prstGeom prst="straightConnector1">
            <a:avLst/>
          </a:prstGeom>
          <a:ln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999BC8CC-2328-0C84-550C-5588CCB9EADC}"/>
              </a:ext>
            </a:extLst>
          </p:cNvPr>
          <p:cNvCxnSpPr>
            <a:cxnSpLocks/>
            <a:stCxn id="9" idx="1"/>
            <a:endCxn id="119" idx="3"/>
          </p:cNvCxnSpPr>
          <p:nvPr/>
        </p:nvCxnSpPr>
        <p:spPr>
          <a:xfrm flipH="1" flipV="1">
            <a:off x="1428749" y="3137777"/>
            <a:ext cx="394407" cy="780044"/>
          </a:xfrm>
          <a:prstGeom prst="straightConnector1">
            <a:avLst/>
          </a:prstGeom>
          <a:ln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1D5AD7EF-49D1-806B-6703-A0670E19618A}"/>
              </a:ext>
            </a:extLst>
          </p:cNvPr>
          <p:cNvSpPr txBox="1"/>
          <p:nvPr/>
        </p:nvSpPr>
        <p:spPr>
          <a:xfrm>
            <a:off x="166388" y="2891555"/>
            <a:ext cx="126236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/>
              <a:t>ground is separated</a:t>
            </a:r>
            <a:endParaRPr lang="ko-KR" altLang="en-US" sz="1300" dirty="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AF40ED63-2D2F-31DD-577D-6021072D5DFA}"/>
              </a:ext>
            </a:extLst>
          </p:cNvPr>
          <p:cNvSpPr txBox="1"/>
          <p:nvPr/>
        </p:nvSpPr>
        <p:spPr>
          <a:xfrm>
            <a:off x="1771975" y="1466974"/>
            <a:ext cx="110140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 err="1"/>
              <a:t>sma</a:t>
            </a:r>
            <a:endParaRPr lang="ko-KR" altLang="en-US" sz="1300" dirty="0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ECF9BC78-1649-97B8-1082-FC6DDC189B9C}"/>
              </a:ext>
            </a:extLst>
          </p:cNvPr>
          <p:cNvSpPr txBox="1"/>
          <p:nvPr/>
        </p:nvSpPr>
        <p:spPr>
          <a:xfrm>
            <a:off x="1771975" y="2198131"/>
            <a:ext cx="110140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 err="1"/>
              <a:t>Ntype</a:t>
            </a:r>
            <a:endParaRPr lang="ko-KR" altLang="en-US" sz="1300" dirty="0"/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6B69D803-4DBF-9FDB-E4EB-6F9B106F978D}"/>
              </a:ext>
            </a:extLst>
          </p:cNvPr>
          <p:cNvSpPr txBox="1"/>
          <p:nvPr/>
        </p:nvSpPr>
        <p:spPr>
          <a:xfrm>
            <a:off x="10278914" y="1248792"/>
            <a:ext cx="110140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/>
              <a:t>sma</a:t>
            </a:r>
            <a:endParaRPr lang="ko-KR" altLang="en-US" sz="1300" dirty="0"/>
          </a:p>
        </p:txBody>
      </p:sp>
      <p:cxnSp>
        <p:nvCxnSpPr>
          <p:cNvPr id="125" name="연결선: 꺾임 124">
            <a:extLst>
              <a:ext uri="{FF2B5EF4-FFF2-40B4-BE49-F238E27FC236}">
                <a16:creationId xmlns:a16="http://schemas.microsoft.com/office/drawing/2014/main" id="{C95160EC-9D68-A95D-0B0B-224B58C54374}"/>
              </a:ext>
            </a:extLst>
          </p:cNvPr>
          <p:cNvCxnSpPr>
            <a:cxnSpLocks/>
            <a:stCxn id="12" idx="0"/>
            <a:endCxn id="30" idx="2"/>
          </p:cNvCxnSpPr>
          <p:nvPr/>
        </p:nvCxnSpPr>
        <p:spPr>
          <a:xfrm rot="16200000" flipV="1">
            <a:off x="4142528" y="2212127"/>
            <a:ext cx="948264" cy="2958681"/>
          </a:xfrm>
          <a:prstGeom prst="bentConnector3">
            <a:avLst>
              <a:gd name="adj1" fmla="val 6629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직선 연결선 130">
            <a:extLst>
              <a:ext uri="{FF2B5EF4-FFF2-40B4-BE49-F238E27FC236}">
                <a16:creationId xmlns:a16="http://schemas.microsoft.com/office/drawing/2014/main" id="{038F9385-243F-6438-17EB-6482E42F5D43}"/>
              </a:ext>
            </a:extLst>
          </p:cNvPr>
          <p:cNvCxnSpPr>
            <a:cxnSpLocks/>
          </p:cNvCxnSpPr>
          <p:nvPr/>
        </p:nvCxnSpPr>
        <p:spPr>
          <a:xfrm>
            <a:off x="7285145" y="2247891"/>
            <a:ext cx="2632849" cy="0"/>
          </a:xfrm>
          <a:prstGeom prst="line">
            <a:avLst/>
          </a:prstGeom>
          <a:ln w="63500">
            <a:solidFill>
              <a:srgbClr val="2F52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7" name="TextBox 166">
                <a:extLst>
                  <a:ext uri="{FF2B5EF4-FFF2-40B4-BE49-F238E27FC236}">
                    <a16:creationId xmlns:a16="http://schemas.microsoft.com/office/drawing/2014/main" id="{89A0FAD9-6F9A-0735-BABE-EF99F2F34F33}"/>
                  </a:ext>
                </a:extLst>
              </p:cNvPr>
              <p:cNvSpPr txBox="1"/>
              <p:nvPr/>
            </p:nvSpPr>
            <p:spPr>
              <a:xfrm>
                <a:off x="2390650" y="1582639"/>
                <a:ext cx="43342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67" name="TextBox 166">
                <a:extLst>
                  <a:ext uri="{FF2B5EF4-FFF2-40B4-BE49-F238E27FC236}">
                    <a16:creationId xmlns:a16="http://schemas.microsoft.com/office/drawing/2014/main" id="{89A0FAD9-6F9A-0735-BABE-EF99F2F34F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0650" y="1582639"/>
                <a:ext cx="433428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8" name="TextBox 167">
                <a:extLst>
                  <a:ext uri="{FF2B5EF4-FFF2-40B4-BE49-F238E27FC236}">
                    <a16:creationId xmlns:a16="http://schemas.microsoft.com/office/drawing/2014/main" id="{C8616513-96DA-02D5-243E-3AB329248375}"/>
                  </a:ext>
                </a:extLst>
              </p:cNvPr>
              <p:cNvSpPr txBox="1"/>
              <p:nvPr/>
            </p:nvSpPr>
            <p:spPr>
              <a:xfrm>
                <a:off x="2390650" y="2403564"/>
                <a:ext cx="43342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68" name="TextBox 167">
                <a:extLst>
                  <a:ext uri="{FF2B5EF4-FFF2-40B4-BE49-F238E27FC236}">
                    <a16:creationId xmlns:a16="http://schemas.microsoft.com/office/drawing/2014/main" id="{C8616513-96DA-02D5-243E-3AB3292483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0650" y="2403564"/>
                <a:ext cx="433428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0" name="TextBox 169">
                <a:extLst>
                  <a:ext uri="{FF2B5EF4-FFF2-40B4-BE49-F238E27FC236}">
                    <a16:creationId xmlns:a16="http://schemas.microsoft.com/office/drawing/2014/main" id="{43517236-2CCC-274C-BF74-FBC0F6D69DF0}"/>
                  </a:ext>
                </a:extLst>
              </p:cNvPr>
              <p:cNvSpPr txBox="1"/>
              <p:nvPr/>
            </p:nvSpPr>
            <p:spPr>
              <a:xfrm>
                <a:off x="7397597" y="1241015"/>
                <a:ext cx="43342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70" name="TextBox 169">
                <a:extLst>
                  <a:ext uri="{FF2B5EF4-FFF2-40B4-BE49-F238E27FC236}">
                    <a16:creationId xmlns:a16="http://schemas.microsoft.com/office/drawing/2014/main" id="{43517236-2CCC-274C-BF74-FBC0F6D69D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7597" y="1241015"/>
                <a:ext cx="433428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8333B654-E9F5-9E1C-77AE-D63F5A9A7641}"/>
              </a:ext>
            </a:extLst>
          </p:cNvPr>
          <p:cNvSpPr/>
          <p:nvPr/>
        </p:nvSpPr>
        <p:spPr>
          <a:xfrm>
            <a:off x="8978479" y="5929783"/>
            <a:ext cx="1101304" cy="6201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solidFill>
                  <a:schemeClr val="tx1"/>
                </a:solidFill>
              </a:rPr>
              <a:t>oscillator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61558948-39B6-0F69-4770-C432E9F3B16B}"/>
              </a:ext>
            </a:extLst>
          </p:cNvPr>
          <p:cNvSpPr txBox="1"/>
          <p:nvPr/>
        </p:nvSpPr>
        <p:spPr>
          <a:xfrm>
            <a:off x="8596560" y="1466974"/>
            <a:ext cx="110140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/>
              <a:t>-3dBm</a:t>
            </a:r>
            <a:endParaRPr lang="ko-KR" altLang="en-US" sz="1300" dirty="0"/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DCD2A72B-9CB8-B956-5FE4-707820B6CB2D}"/>
              </a:ext>
            </a:extLst>
          </p:cNvPr>
          <p:cNvSpPr txBox="1"/>
          <p:nvPr/>
        </p:nvSpPr>
        <p:spPr>
          <a:xfrm>
            <a:off x="7943477" y="106312"/>
            <a:ext cx="3785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Total -6dBm loss</a:t>
            </a:r>
            <a:endParaRPr lang="ko-KR" altLang="en-US" dirty="0"/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44C88CA5-734F-140A-CA85-0215C7B8E36A}"/>
              </a:ext>
            </a:extLst>
          </p:cNvPr>
          <p:cNvSpPr/>
          <p:nvPr/>
        </p:nvSpPr>
        <p:spPr>
          <a:xfrm>
            <a:off x="3413941" y="1300470"/>
            <a:ext cx="823952" cy="46237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solidFill>
                  <a:schemeClr val="tx1"/>
                </a:solidFill>
              </a:rPr>
              <a:t>voltage regulator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187" name="자유형: 도형 186">
            <a:extLst>
              <a:ext uri="{FF2B5EF4-FFF2-40B4-BE49-F238E27FC236}">
                <a16:creationId xmlns:a16="http://schemas.microsoft.com/office/drawing/2014/main" id="{375452A3-071A-75B8-0E81-7B2C119FD993}"/>
              </a:ext>
            </a:extLst>
          </p:cNvPr>
          <p:cNvSpPr/>
          <p:nvPr/>
        </p:nvSpPr>
        <p:spPr>
          <a:xfrm>
            <a:off x="1905000" y="4293380"/>
            <a:ext cx="8274050" cy="2241550"/>
          </a:xfrm>
          <a:custGeom>
            <a:avLst/>
            <a:gdLst>
              <a:gd name="connsiteX0" fmla="*/ 0 w 8274050"/>
              <a:gd name="connsiteY0" fmla="*/ 2241550 h 2241550"/>
              <a:gd name="connsiteX1" fmla="*/ 0 w 8274050"/>
              <a:gd name="connsiteY1" fmla="*/ 0 h 2241550"/>
              <a:gd name="connsiteX2" fmla="*/ 8274050 w 8274050"/>
              <a:gd name="connsiteY2" fmla="*/ 0 h 2241550"/>
              <a:gd name="connsiteX3" fmla="*/ 8274050 w 8274050"/>
              <a:gd name="connsiteY3" fmla="*/ 2235200 h 2241550"/>
              <a:gd name="connsiteX4" fmla="*/ 0 w 8274050"/>
              <a:gd name="connsiteY4" fmla="*/ 2241550 h 2241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74050" h="2241550">
                <a:moveTo>
                  <a:pt x="0" y="2241550"/>
                </a:moveTo>
                <a:lnTo>
                  <a:pt x="0" y="0"/>
                </a:lnTo>
                <a:lnTo>
                  <a:pt x="8274050" y="0"/>
                </a:lnTo>
                <a:lnTo>
                  <a:pt x="8274050" y="2235200"/>
                </a:lnTo>
                <a:lnTo>
                  <a:pt x="0" y="2241550"/>
                </a:lnTo>
                <a:close/>
              </a:path>
            </a:pathLst>
          </a:cu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8" name="직선 화살표 연결선 187">
            <a:extLst>
              <a:ext uri="{FF2B5EF4-FFF2-40B4-BE49-F238E27FC236}">
                <a16:creationId xmlns:a16="http://schemas.microsoft.com/office/drawing/2014/main" id="{444B804C-EBBE-97A7-9484-49B70ECE97D1}"/>
              </a:ext>
            </a:extLst>
          </p:cNvPr>
          <p:cNvCxnSpPr>
            <a:cxnSpLocks/>
            <a:stCxn id="187" idx="2"/>
            <a:endCxn id="189" idx="1"/>
          </p:cNvCxnSpPr>
          <p:nvPr/>
        </p:nvCxnSpPr>
        <p:spPr>
          <a:xfrm flipV="1">
            <a:off x="10179050" y="3473632"/>
            <a:ext cx="527985" cy="819748"/>
          </a:xfrm>
          <a:prstGeom prst="straightConnector1">
            <a:avLst/>
          </a:prstGeom>
          <a:ln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9" name="TextBox 188">
            <a:extLst>
              <a:ext uri="{FF2B5EF4-FFF2-40B4-BE49-F238E27FC236}">
                <a16:creationId xmlns:a16="http://schemas.microsoft.com/office/drawing/2014/main" id="{293D7736-3C50-0574-2161-DED3059E0309}"/>
              </a:ext>
            </a:extLst>
          </p:cNvPr>
          <p:cNvSpPr txBox="1"/>
          <p:nvPr/>
        </p:nvSpPr>
        <p:spPr>
          <a:xfrm>
            <a:off x="10707035" y="3227410"/>
            <a:ext cx="126236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/>
              <a:t>power is separated</a:t>
            </a:r>
            <a:endParaRPr lang="ko-KR" altLang="en-US" sz="1300" dirty="0"/>
          </a:p>
        </p:txBody>
      </p:sp>
      <p:cxnSp>
        <p:nvCxnSpPr>
          <p:cNvPr id="192" name="직선 화살표 연결선 191">
            <a:extLst>
              <a:ext uri="{FF2B5EF4-FFF2-40B4-BE49-F238E27FC236}">
                <a16:creationId xmlns:a16="http://schemas.microsoft.com/office/drawing/2014/main" id="{139E4ACD-8E70-2171-5C37-87F7EC93B7B6}"/>
              </a:ext>
            </a:extLst>
          </p:cNvPr>
          <p:cNvCxnSpPr>
            <a:cxnSpLocks/>
            <a:stCxn id="186" idx="3"/>
            <a:endCxn id="189" idx="1"/>
          </p:cNvCxnSpPr>
          <p:nvPr/>
        </p:nvCxnSpPr>
        <p:spPr>
          <a:xfrm flipV="1">
            <a:off x="10179050" y="3473632"/>
            <a:ext cx="527985" cy="107768"/>
          </a:xfrm>
          <a:prstGeom prst="straightConnector1">
            <a:avLst/>
          </a:prstGeom>
          <a:ln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5" name="타원 194">
            <a:extLst>
              <a:ext uri="{FF2B5EF4-FFF2-40B4-BE49-F238E27FC236}">
                <a16:creationId xmlns:a16="http://schemas.microsoft.com/office/drawing/2014/main" id="{73046331-FC72-7F7D-83FE-A327EB4A1434}"/>
              </a:ext>
            </a:extLst>
          </p:cNvPr>
          <p:cNvSpPr/>
          <p:nvPr/>
        </p:nvSpPr>
        <p:spPr>
          <a:xfrm>
            <a:off x="4381608" y="685239"/>
            <a:ext cx="428264" cy="112524"/>
          </a:xfrm>
          <a:prstGeom prst="ellipse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6" name="타원 195">
            <a:extLst>
              <a:ext uri="{FF2B5EF4-FFF2-40B4-BE49-F238E27FC236}">
                <a16:creationId xmlns:a16="http://schemas.microsoft.com/office/drawing/2014/main" id="{1D56C7B6-9074-7102-BBA6-B1879C0E4DD7}"/>
              </a:ext>
            </a:extLst>
          </p:cNvPr>
          <p:cNvSpPr/>
          <p:nvPr/>
        </p:nvSpPr>
        <p:spPr>
          <a:xfrm>
            <a:off x="4381608" y="5511800"/>
            <a:ext cx="428264" cy="112524"/>
          </a:xfrm>
          <a:prstGeom prst="ellipse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05E1C7C1-6CBD-9A75-AD97-5A5F949394C9}"/>
              </a:ext>
            </a:extLst>
          </p:cNvPr>
          <p:cNvSpPr txBox="1"/>
          <p:nvPr/>
        </p:nvSpPr>
        <p:spPr>
          <a:xfrm>
            <a:off x="4670392" y="558767"/>
            <a:ext cx="180340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00" dirty="0"/>
              <a:t>decoupling capacitor</a:t>
            </a:r>
            <a:endParaRPr lang="ko-KR" altLang="en-US" sz="1300" dirty="0"/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93AC9AC4-59FE-78FF-754B-92437F5CA5C8}"/>
              </a:ext>
            </a:extLst>
          </p:cNvPr>
          <p:cNvSpPr txBox="1"/>
          <p:nvPr/>
        </p:nvSpPr>
        <p:spPr>
          <a:xfrm>
            <a:off x="4670392" y="5421868"/>
            <a:ext cx="180340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00" dirty="0"/>
              <a:t>decoupling capacitor</a:t>
            </a:r>
            <a:endParaRPr lang="ko-KR" altLang="en-US" sz="13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F4A3030-AC78-71EC-3AA8-823BC585FFC1}"/>
              </a:ext>
            </a:extLst>
          </p:cNvPr>
          <p:cNvSpPr/>
          <p:nvPr/>
        </p:nvSpPr>
        <p:spPr>
          <a:xfrm>
            <a:off x="4906854" y="2533908"/>
            <a:ext cx="2378291" cy="41797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NB6L295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24AE4C2-48A2-8E7E-3BC4-703BBEF53F34}"/>
              </a:ext>
            </a:extLst>
          </p:cNvPr>
          <p:cNvSpPr/>
          <p:nvPr/>
        </p:nvSpPr>
        <p:spPr>
          <a:xfrm>
            <a:off x="4906854" y="2032431"/>
            <a:ext cx="2378291" cy="41797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NB6L295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363B00A-5C3F-97A3-4A29-59AA94F5B641}"/>
              </a:ext>
            </a:extLst>
          </p:cNvPr>
          <p:cNvSpPr/>
          <p:nvPr/>
        </p:nvSpPr>
        <p:spPr>
          <a:xfrm>
            <a:off x="4906854" y="1536998"/>
            <a:ext cx="2378291" cy="41797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NB6L295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E023B5C-AE94-F781-3CF1-098ED1F0C1A3}"/>
              </a:ext>
            </a:extLst>
          </p:cNvPr>
          <p:cNvSpPr/>
          <p:nvPr/>
        </p:nvSpPr>
        <p:spPr>
          <a:xfrm>
            <a:off x="2939441" y="1663931"/>
            <a:ext cx="395756" cy="155340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RF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SPDT</a:t>
            </a: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6107384D-0B37-A8F5-752E-7EA8D772E593}"/>
              </a:ext>
            </a:extLst>
          </p:cNvPr>
          <p:cNvSpPr/>
          <p:nvPr/>
        </p:nvSpPr>
        <p:spPr>
          <a:xfrm>
            <a:off x="9917994" y="1511303"/>
            <a:ext cx="584906" cy="431794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8" name="직선 연결선 117">
            <a:extLst>
              <a:ext uri="{FF2B5EF4-FFF2-40B4-BE49-F238E27FC236}">
                <a16:creationId xmlns:a16="http://schemas.microsoft.com/office/drawing/2014/main" id="{E85078C1-C192-9123-B7E0-8ECD8ADEB785}"/>
              </a:ext>
            </a:extLst>
          </p:cNvPr>
          <p:cNvCxnSpPr>
            <a:cxnSpLocks/>
          </p:cNvCxnSpPr>
          <p:nvPr/>
        </p:nvCxnSpPr>
        <p:spPr>
          <a:xfrm>
            <a:off x="7285145" y="1752597"/>
            <a:ext cx="2632849" cy="0"/>
          </a:xfrm>
          <a:prstGeom prst="line">
            <a:avLst/>
          </a:prstGeom>
          <a:ln w="63500">
            <a:solidFill>
              <a:srgbClr val="2F52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60F9E775-C5AF-ECA0-583D-852F5A95CD84}"/>
              </a:ext>
            </a:extLst>
          </p:cNvPr>
          <p:cNvSpPr/>
          <p:nvPr/>
        </p:nvSpPr>
        <p:spPr>
          <a:xfrm>
            <a:off x="9917994" y="2495535"/>
            <a:ext cx="584906" cy="431794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6" name="직선 연결선 125">
            <a:extLst>
              <a:ext uri="{FF2B5EF4-FFF2-40B4-BE49-F238E27FC236}">
                <a16:creationId xmlns:a16="http://schemas.microsoft.com/office/drawing/2014/main" id="{EDBC9D20-BAF0-C7FC-B00B-005129045C5E}"/>
              </a:ext>
            </a:extLst>
          </p:cNvPr>
          <p:cNvCxnSpPr>
            <a:cxnSpLocks/>
          </p:cNvCxnSpPr>
          <p:nvPr/>
        </p:nvCxnSpPr>
        <p:spPr>
          <a:xfrm>
            <a:off x="7285145" y="2736829"/>
            <a:ext cx="2632849" cy="0"/>
          </a:xfrm>
          <a:prstGeom prst="line">
            <a:avLst/>
          </a:prstGeom>
          <a:ln w="63500">
            <a:solidFill>
              <a:srgbClr val="2F52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3BF652F4-EC60-5B14-E245-77677D41A314}"/>
              </a:ext>
            </a:extLst>
          </p:cNvPr>
          <p:cNvSpPr/>
          <p:nvPr/>
        </p:nvSpPr>
        <p:spPr>
          <a:xfrm>
            <a:off x="9917994" y="2984611"/>
            <a:ext cx="584906" cy="431794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8" name="직선 연결선 127">
            <a:extLst>
              <a:ext uri="{FF2B5EF4-FFF2-40B4-BE49-F238E27FC236}">
                <a16:creationId xmlns:a16="http://schemas.microsoft.com/office/drawing/2014/main" id="{DF3C9FD0-DFA8-7047-A0BA-3F6841AE8595}"/>
              </a:ext>
            </a:extLst>
          </p:cNvPr>
          <p:cNvCxnSpPr>
            <a:cxnSpLocks/>
          </p:cNvCxnSpPr>
          <p:nvPr/>
        </p:nvCxnSpPr>
        <p:spPr>
          <a:xfrm>
            <a:off x="7285145" y="3225905"/>
            <a:ext cx="2632849" cy="0"/>
          </a:xfrm>
          <a:prstGeom prst="line">
            <a:avLst/>
          </a:prstGeom>
          <a:ln w="63500">
            <a:solidFill>
              <a:srgbClr val="2F52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5" name="그룹 204">
            <a:extLst>
              <a:ext uri="{FF2B5EF4-FFF2-40B4-BE49-F238E27FC236}">
                <a16:creationId xmlns:a16="http://schemas.microsoft.com/office/drawing/2014/main" id="{1A558A0C-FCF9-5852-32C5-EFC444F961D3}"/>
              </a:ext>
            </a:extLst>
          </p:cNvPr>
          <p:cNvGrpSpPr/>
          <p:nvPr/>
        </p:nvGrpSpPr>
        <p:grpSpPr>
          <a:xfrm>
            <a:off x="3335197" y="1421368"/>
            <a:ext cx="1575194" cy="1845134"/>
            <a:chOff x="2274006" y="1404783"/>
            <a:chExt cx="2632848" cy="184513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0" name="TextBox 149">
                  <a:extLst>
                    <a:ext uri="{FF2B5EF4-FFF2-40B4-BE49-F238E27FC236}">
                      <a16:creationId xmlns:a16="http://schemas.microsoft.com/office/drawing/2014/main" id="{A891A8EB-9280-0F7E-C6CE-EFE5ACDE6ED3}"/>
                    </a:ext>
                  </a:extLst>
                </p:cNvPr>
                <p:cNvSpPr txBox="1"/>
                <p:nvPr/>
              </p:nvSpPr>
              <p:spPr>
                <a:xfrm>
                  <a:off x="2430736" y="2112689"/>
                  <a:ext cx="43342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50" name="TextBox 149">
                  <a:extLst>
                    <a:ext uri="{FF2B5EF4-FFF2-40B4-BE49-F238E27FC236}">
                      <a16:creationId xmlns:a16="http://schemas.microsoft.com/office/drawing/2014/main" id="{A891A8EB-9280-0F7E-C6CE-EFE5ACDE6ED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30736" y="2112689"/>
                  <a:ext cx="433428" cy="369332"/>
                </a:xfrm>
                <a:prstGeom prst="rect">
                  <a:avLst/>
                </a:prstGeom>
                <a:blipFill>
                  <a:blip r:embed="rId6"/>
                  <a:stretch>
                    <a:fillRect r="-4651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1" name="직선 연결선 150">
              <a:extLst>
                <a:ext uri="{FF2B5EF4-FFF2-40B4-BE49-F238E27FC236}">
                  <a16:creationId xmlns:a16="http://schemas.microsoft.com/office/drawing/2014/main" id="{737299BB-AA0D-0FC1-2CC4-0914843BBD7A}"/>
                </a:ext>
              </a:extLst>
            </p:cNvPr>
            <p:cNvCxnSpPr>
              <a:cxnSpLocks/>
            </p:cNvCxnSpPr>
            <p:nvPr/>
          </p:nvCxnSpPr>
          <p:spPr>
            <a:xfrm>
              <a:off x="4484249" y="2235064"/>
              <a:ext cx="422605" cy="0"/>
            </a:xfrm>
            <a:prstGeom prst="line">
              <a:avLst/>
            </a:prstGeom>
            <a:ln w="63500">
              <a:solidFill>
                <a:srgbClr val="2F528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직선 연결선 154">
              <a:extLst>
                <a:ext uri="{FF2B5EF4-FFF2-40B4-BE49-F238E27FC236}">
                  <a16:creationId xmlns:a16="http://schemas.microsoft.com/office/drawing/2014/main" id="{4574166F-428A-8CD0-365D-194CA3D1AD36}"/>
                </a:ext>
              </a:extLst>
            </p:cNvPr>
            <p:cNvCxnSpPr>
              <a:cxnSpLocks/>
            </p:cNvCxnSpPr>
            <p:nvPr/>
          </p:nvCxnSpPr>
          <p:spPr>
            <a:xfrm>
              <a:off x="2274006" y="2483971"/>
              <a:ext cx="761857" cy="0"/>
            </a:xfrm>
            <a:prstGeom prst="line">
              <a:avLst/>
            </a:prstGeom>
            <a:ln w="63500">
              <a:solidFill>
                <a:srgbClr val="2F528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6" name="TextBox 155">
                  <a:extLst>
                    <a:ext uri="{FF2B5EF4-FFF2-40B4-BE49-F238E27FC236}">
                      <a16:creationId xmlns:a16="http://schemas.microsoft.com/office/drawing/2014/main" id="{C44A0F06-5AFF-D53D-F7F9-5DA24AFCAE2D}"/>
                    </a:ext>
                  </a:extLst>
                </p:cNvPr>
                <p:cNvSpPr txBox="1"/>
                <p:nvPr/>
              </p:nvSpPr>
              <p:spPr>
                <a:xfrm>
                  <a:off x="3501905" y="1957250"/>
                  <a:ext cx="43342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56" name="TextBox 155">
                  <a:extLst>
                    <a:ext uri="{FF2B5EF4-FFF2-40B4-BE49-F238E27FC236}">
                      <a16:creationId xmlns:a16="http://schemas.microsoft.com/office/drawing/2014/main" id="{C44A0F06-5AFF-D53D-F7F9-5DA24AFCAE2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01905" y="1957250"/>
                  <a:ext cx="433429" cy="369332"/>
                </a:xfrm>
                <a:prstGeom prst="rect">
                  <a:avLst/>
                </a:prstGeom>
                <a:blipFill>
                  <a:blip r:embed="rId7"/>
                  <a:stretch>
                    <a:fillRect r="-4761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7" name="직사각형 156">
              <a:extLst>
                <a:ext uri="{FF2B5EF4-FFF2-40B4-BE49-F238E27FC236}">
                  <a16:creationId xmlns:a16="http://schemas.microsoft.com/office/drawing/2014/main" id="{4ED0973D-E35A-63E8-67E2-CFEEE2A6B876}"/>
                </a:ext>
              </a:extLst>
            </p:cNvPr>
            <p:cNvSpPr/>
            <p:nvPr/>
          </p:nvSpPr>
          <p:spPr>
            <a:xfrm>
              <a:off x="3526767" y="2336417"/>
              <a:ext cx="84528" cy="28153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58" name="직선 연결선 157">
              <a:extLst>
                <a:ext uri="{FF2B5EF4-FFF2-40B4-BE49-F238E27FC236}">
                  <a16:creationId xmlns:a16="http://schemas.microsoft.com/office/drawing/2014/main" id="{B7AEA180-BFFC-D32E-F4FE-1553C9A6411B}"/>
                </a:ext>
              </a:extLst>
            </p:cNvPr>
            <p:cNvCxnSpPr>
              <a:cxnSpLocks/>
              <a:stCxn id="157" idx="0"/>
              <a:endCxn id="164" idx="0"/>
            </p:cNvCxnSpPr>
            <p:nvPr/>
          </p:nvCxnSpPr>
          <p:spPr>
            <a:xfrm flipH="1" flipV="1">
              <a:off x="3560181" y="1999765"/>
              <a:ext cx="8850" cy="33665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직선 연결선 158">
              <a:extLst>
                <a:ext uri="{FF2B5EF4-FFF2-40B4-BE49-F238E27FC236}">
                  <a16:creationId xmlns:a16="http://schemas.microsoft.com/office/drawing/2014/main" id="{2ACE4FDC-AC39-7BA7-CAD0-9A72B50E3A02}"/>
                </a:ext>
              </a:extLst>
            </p:cNvPr>
            <p:cNvCxnSpPr>
              <a:cxnSpLocks/>
              <a:stCxn id="163" idx="0"/>
              <a:endCxn id="157" idx="2"/>
            </p:cNvCxnSpPr>
            <p:nvPr/>
          </p:nvCxnSpPr>
          <p:spPr>
            <a:xfrm flipH="1" flipV="1">
              <a:off x="3569031" y="2617953"/>
              <a:ext cx="3979" cy="38090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직선 연결선 159">
              <a:extLst>
                <a:ext uri="{FF2B5EF4-FFF2-40B4-BE49-F238E27FC236}">
                  <a16:creationId xmlns:a16="http://schemas.microsoft.com/office/drawing/2014/main" id="{504C4308-6806-F869-792C-031C9AF849CA}"/>
                </a:ext>
              </a:extLst>
            </p:cNvPr>
            <p:cNvCxnSpPr>
              <a:cxnSpLocks/>
            </p:cNvCxnSpPr>
            <p:nvPr/>
          </p:nvCxnSpPr>
          <p:spPr>
            <a:xfrm>
              <a:off x="4484249" y="2736832"/>
              <a:ext cx="422605" cy="0"/>
            </a:xfrm>
            <a:prstGeom prst="line">
              <a:avLst/>
            </a:prstGeom>
            <a:ln w="63500">
              <a:solidFill>
                <a:srgbClr val="2F528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직선 연결선 160">
              <a:extLst>
                <a:ext uri="{FF2B5EF4-FFF2-40B4-BE49-F238E27FC236}">
                  <a16:creationId xmlns:a16="http://schemas.microsoft.com/office/drawing/2014/main" id="{86543EF1-419A-097E-6AF5-81D14F3F66A0}"/>
                </a:ext>
              </a:extLst>
            </p:cNvPr>
            <p:cNvCxnSpPr>
              <a:cxnSpLocks/>
            </p:cNvCxnSpPr>
            <p:nvPr/>
          </p:nvCxnSpPr>
          <p:spPr>
            <a:xfrm>
              <a:off x="4484249" y="1745984"/>
              <a:ext cx="422605" cy="0"/>
            </a:xfrm>
            <a:prstGeom prst="line">
              <a:avLst/>
            </a:prstGeom>
            <a:ln w="63500">
              <a:solidFill>
                <a:srgbClr val="2F528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직선 연결선 161">
              <a:extLst>
                <a:ext uri="{FF2B5EF4-FFF2-40B4-BE49-F238E27FC236}">
                  <a16:creationId xmlns:a16="http://schemas.microsoft.com/office/drawing/2014/main" id="{2CFE252E-82FF-8518-F31C-8CA0748BB0BD}"/>
                </a:ext>
              </a:extLst>
            </p:cNvPr>
            <p:cNvCxnSpPr>
              <a:cxnSpLocks/>
            </p:cNvCxnSpPr>
            <p:nvPr/>
          </p:nvCxnSpPr>
          <p:spPr>
            <a:xfrm>
              <a:off x="4484249" y="3232676"/>
              <a:ext cx="422605" cy="0"/>
            </a:xfrm>
            <a:prstGeom prst="line">
              <a:avLst/>
            </a:prstGeom>
            <a:ln w="63500">
              <a:solidFill>
                <a:srgbClr val="2F528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3" name="자유형: 도형 162">
              <a:extLst>
                <a:ext uri="{FF2B5EF4-FFF2-40B4-BE49-F238E27FC236}">
                  <a16:creationId xmlns:a16="http://schemas.microsoft.com/office/drawing/2014/main" id="{3D3A4F53-2E94-58B5-3F0B-3A0FA2ACE192}"/>
                </a:ext>
              </a:extLst>
            </p:cNvPr>
            <p:cNvSpPr/>
            <p:nvPr/>
          </p:nvSpPr>
          <p:spPr>
            <a:xfrm rot="10800000">
              <a:off x="3027500" y="2497437"/>
              <a:ext cx="545510" cy="501424"/>
            </a:xfrm>
            <a:custGeom>
              <a:avLst/>
              <a:gdLst>
                <a:gd name="connsiteX0" fmla="*/ 0 w 1320800"/>
                <a:gd name="connsiteY0" fmla="*/ 0 h 393700"/>
                <a:gd name="connsiteX1" fmla="*/ 768350 w 1320800"/>
                <a:gd name="connsiteY1" fmla="*/ 82550 h 393700"/>
                <a:gd name="connsiteX2" fmla="*/ 1320800 w 1320800"/>
                <a:gd name="connsiteY2" fmla="*/ 393700 h 393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20800" h="393700">
                  <a:moveTo>
                    <a:pt x="0" y="0"/>
                  </a:moveTo>
                  <a:cubicBezTo>
                    <a:pt x="274108" y="8466"/>
                    <a:pt x="548217" y="16933"/>
                    <a:pt x="768350" y="82550"/>
                  </a:cubicBezTo>
                  <a:cubicBezTo>
                    <a:pt x="988483" y="148167"/>
                    <a:pt x="1149350" y="303742"/>
                    <a:pt x="1320800" y="393700"/>
                  </a:cubicBezTo>
                </a:path>
              </a:pathLst>
            </a:custGeom>
            <a:noFill/>
            <a:ln w="317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4" name="자유형: 도형 163">
              <a:extLst>
                <a:ext uri="{FF2B5EF4-FFF2-40B4-BE49-F238E27FC236}">
                  <a16:creationId xmlns:a16="http://schemas.microsoft.com/office/drawing/2014/main" id="{F6B85D96-9A94-6563-3297-0523A8653ECA}"/>
                </a:ext>
              </a:extLst>
            </p:cNvPr>
            <p:cNvSpPr/>
            <p:nvPr/>
          </p:nvSpPr>
          <p:spPr>
            <a:xfrm rot="10800000" flipV="1">
              <a:off x="3027494" y="1999765"/>
              <a:ext cx="532687" cy="501424"/>
            </a:xfrm>
            <a:custGeom>
              <a:avLst/>
              <a:gdLst>
                <a:gd name="connsiteX0" fmla="*/ 0 w 1320800"/>
                <a:gd name="connsiteY0" fmla="*/ 0 h 393700"/>
                <a:gd name="connsiteX1" fmla="*/ 768350 w 1320800"/>
                <a:gd name="connsiteY1" fmla="*/ 82550 h 393700"/>
                <a:gd name="connsiteX2" fmla="*/ 1320800 w 1320800"/>
                <a:gd name="connsiteY2" fmla="*/ 393700 h 393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20800" h="393700">
                  <a:moveTo>
                    <a:pt x="0" y="0"/>
                  </a:moveTo>
                  <a:cubicBezTo>
                    <a:pt x="274108" y="8466"/>
                    <a:pt x="548217" y="16933"/>
                    <a:pt x="768350" y="82550"/>
                  </a:cubicBezTo>
                  <a:cubicBezTo>
                    <a:pt x="988483" y="148167"/>
                    <a:pt x="1149350" y="303742"/>
                    <a:pt x="1320800" y="393700"/>
                  </a:cubicBezTo>
                </a:path>
              </a:pathLst>
            </a:custGeom>
            <a:noFill/>
            <a:ln w="317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540242CD-DD4D-F93A-4FAC-8F3A8A72C596}"/>
                </a:ext>
              </a:extLst>
            </p:cNvPr>
            <p:cNvSpPr/>
            <p:nvPr/>
          </p:nvSpPr>
          <p:spPr>
            <a:xfrm>
              <a:off x="4467232" y="2849502"/>
              <a:ext cx="84528" cy="28153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66" name="직선 연결선 165">
              <a:extLst>
                <a:ext uri="{FF2B5EF4-FFF2-40B4-BE49-F238E27FC236}">
                  <a16:creationId xmlns:a16="http://schemas.microsoft.com/office/drawing/2014/main" id="{D227B0BE-EF1E-8BBD-1444-575F57FDB674}"/>
                </a:ext>
              </a:extLst>
            </p:cNvPr>
            <p:cNvCxnSpPr>
              <a:cxnSpLocks/>
              <a:stCxn id="165" idx="0"/>
            </p:cNvCxnSpPr>
            <p:nvPr/>
          </p:nvCxnSpPr>
          <p:spPr>
            <a:xfrm flipV="1">
              <a:off x="4509496" y="2748149"/>
              <a:ext cx="0" cy="10135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직선 연결선 176">
              <a:extLst>
                <a:ext uri="{FF2B5EF4-FFF2-40B4-BE49-F238E27FC236}">
                  <a16:creationId xmlns:a16="http://schemas.microsoft.com/office/drawing/2014/main" id="{4C3421D7-3792-E753-4001-1C46C87580C8}"/>
                </a:ext>
              </a:extLst>
            </p:cNvPr>
            <p:cNvCxnSpPr>
              <a:cxnSpLocks/>
              <a:endCxn id="165" idx="2"/>
            </p:cNvCxnSpPr>
            <p:nvPr/>
          </p:nvCxnSpPr>
          <p:spPr>
            <a:xfrm flipV="1">
              <a:off x="4509496" y="3131038"/>
              <a:ext cx="0" cy="11887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46DD7D04-B209-465D-CE1F-7DAF47EE25D0}"/>
                </a:ext>
              </a:extLst>
            </p:cNvPr>
            <p:cNvSpPr/>
            <p:nvPr/>
          </p:nvSpPr>
          <p:spPr>
            <a:xfrm>
              <a:off x="4467232" y="1835606"/>
              <a:ext cx="84528" cy="28153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90" name="직선 연결선 189">
              <a:extLst>
                <a:ext uri="{FF2B5EF4-FFF2-40B4-BE49-F238E27FC236}">
                  <a16:creationId xmlns:a16="http://schemas.microsoft.com/office/drawing/2014/main" id="{A44EA8B4-4FA0-099B-FFA7-B3A3D96CE94B}"/>
                </a:ext>
              </a:extLst>
            </p:cNvPr>
            <p:cNvCxnSpPr>
              <a:cxnSpLocks/>
              <a:stCxn id="178" idx="0"/>
            </p:cNvCxnSpPr>
            <p:nvPr/>
          </p:nvCxnSpPr>
          <p:spPr>
            <a:xfrm flipV="1">
              <a:off x="4509496" y="1734253"/>
              <a:ext cx="0" cy="10135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직선 연결선 190">
              <a:extLst>
                <a:ext uri="{FF2B5EF4-FFF2-40B4-BE49-F238E27FC236}">
                  <a16:creationId xmlns:a16="http://schemas.microsoft.com/office/drawing/2014/main" id="{A98DFEAF-1332-1461-EA65-652BC7DBB4E0}"/>
                </a:ext>
              </a:extLst>
            </p:cNvPr>
            <p:cNvCxnSpPr>
              <a:cxnSpLocks/>
              <a:endCxn id="178" idx="2"/>
            </p:cNvCxnSpPr>
            <p:nvPr/>
          </p:nvCxnSpPr>
          <p:spPr>
            <a:xfrm flipV="1">
              <a:off x="4509496" y="2117142"/>
              <a:ext cx="0" cy="11887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3" name="TextBox 192">
                  <a:extLst>
                    <a:ext uri="{FF2B5EF4-FFF2-40B4-BE49-F238E27FC236}">
                      <a16:creationId xmlns:a16="http://schemas.microsoft.com/office/drawing/2014/main" id="{71D1AFD0-5A86-E700-F279-A83BA9BF2029}"/>
                    </a:ext>
                  </a:extLst>
                </p:cNvPr>
                <p:cNvSpPr txBox="1"/>
                <p:nvPr/>
              </p:nvSpPr>
              <p:spPr>
                <a:xfrm>
                  <a:off x="4350681" y="1404783"/>
                  <a:ext cx="43342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93" name="TextBox 192">
                  <a:extLst>
                    <a:ext uri="{FF2B5EF4-FFF2-40B4-BE49-F238E27FC236}">
                      <a16:creationId xmlns:a16="http://schemas.microsoft.com/office/drawing/2014/main" id="{71D1AFD0-5A86-E700-F279-A83BA9BF202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50681" y="1404783"/>
                  <a:ext cx="433429" cy="369332"/>
                </a:xfrm>
                <a:prstGeom prst="rect">
                  <a:avLst/>
                </a:prstGeom>
                <a:blipFill>
                  <a:blip r:embed="rId8"/>
                  <a:stretch>
                    <a:fillRect r="-4761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4" name="직선 연결선 193">
              <a:extLst>
                <a:ext uri="{FF2B5EF4-FFF2-40B4-BE49-F238E27FC236}">
                  <a16:creationId xmlns:a16="http://schemas.microsoft.com/office/drawing/2014/main" id="{0A9C3DAA-24C0-6909-CD27-650EAEA4E4E4}"/>
                </a:ext>
              </a:extLst>
            </p:cNvPr>
            <p:cNvCxnSpPr>
              <a:cxnSpLocks/>
            </p:cNvCxnSpPr>
            <p:nvPr/>
          </p:nvCxnSpPr>
          <p:spPr>
            <a:xfrm>
              <a:off x="3554853" y="2000247"/>
              <a:ext cx="422605" cy="0"/>
            </a:xfrm>
            <a:prstGeom prst="line">
              <a:avLst/>
            </a:prstGeom>
            <a:ln w="63500">
              <a:solidFill>
                <a:srgbClr val="2F528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연결선 196">
              <a:extLst>
                <a:ext uri="{FF2B5EF4-FFF2-40B4-BE49-F238E27FC236}">
                  <a16:creationId xmlns:a16="http://schemas.microsoft.com/office/drawing/2014/main" id="{002DC573-FDB9-3024-CE3E-E1414700B8B2}"/>
                </a:ext>
              </a:extLst>
            </p:cNvPr>
            <p:cNvCxnSpPr>
              <a:cxnSpLocks/>
            </p:cNvCxnSpPr>
            <p:nvPr/>
          </p:nvCxnSpPr>
          <p:spPr>
            <a:xfrm>
              <a:off x="3554853" y="2996317"/>
              <a:ext cx="422605" cy="0"/>
            </a:xfrm>
            <a:prstGeom prst="line">
              <a:avLst/>
            </a:prstGeom>
            <a:ln w="63500">
              <a:solidFill>
                <a:srgbClr val="2F528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8" name="자유형: 도형 197">
              <a:extLst>
                <a:ext uri="{FF2B5EF4-FFF2-40B4-BE49-F238E27FC236}">
                  <a16:creationId xmlns:a16="http://schemas.microsoft.com/office/drawing/2014/main" id="{D2E9CA05-94BF-0109-C884-168EC6E3F34D}"/>
                </a:ext>
              </a:extLst>
            </p:cNvPr>
            <p:cNvSpPr/>
            <p:nvPr/>
          </p:nvSpPr>
          <p:spPr>
            <a:xfrm rot="10800000">
              <a:off x="3958412" y="1999765"/>
              <a:ext cx="545510" cy="249074"/>
            </a:xfrm>
            <a:custGeom>
              <a:avLst/>
              <a:gdLst>
                <a:gd name="connsiteX0" fmla="*/ 0 w 1320800"/>
                <a:gd name="connsiteY0" fmla="*/ 0 h 393700"/>
                <a:gd name="connsiteX1" fmla="*/ 768350 w 1320800"/>
                <a:gd name="connsiteY1" fmla="*/ 82550 h 393700"/>
                <a:gd name="connsiteX2" fmla="*/ 1320800 w 1320800"/>
                <a:gd name="connsiteY2" fmla="*/ 393700 h 393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20800" h="393700">
                  <a:moveTo>
                    <a:pt x="0" y="0"/>
                  </a:moveTo>
                  <a:cubicBezTo>
                    <a:pt x="274108" y="8466"/>
                    <a:pt x="548217" y="16933"/>
                    <a:pt x="768350" y="82550"/>
                  </a:cubicBezTo>
                  <a:cubicBezTo>
                    <a:pt x="988483" y="148167"/>
                    <a:pt x="1149350" y="303742"/>
                    <a:pt x="1320800" y="393700"/>
                  </a:cubicBezTo>
                </a:path>
              </a:pathLst>
            </a:custGeom>
            <a:noFill/>
            <a:ln w="317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1" name="자유형: 도형 200">
              <a:extLst>
                <a:ext uri="{FF2B5EF4-FFF2-40B4-BE49-F238E27FC236}">
                  <a16:creationId xmlns:a16="http://schemas.microsoft.com/office/drawing/2014/main" id="{C997D799-FB3F-D3A7-0F2A-60C4B7DFB53A}"/>
                </a:ext>
              </a:extLst>
            </p:cNvPr>
            <p:cNvSpPr/>
            <p:nvPr/>
          </p:nvSpPr>
          <p:spPr>
            <a:xfrm rot="10800000" flipV="1">
              <a:off x="3958408" y="1736796"/>
              <a:ext cx="532687" cy="249074"/>
            </a:xfrm>
            <a:custGeom>
              <a:avLst/>
              <a:gdLst>
                <a:gd name="connsiteX0" fmla="*/ 0 w 1320800"/>
                <a:gd name="connsiteY0" fmla="*/ 0 h 393700"/>
                <a:gd name="connsiteX1" fmla="*/ 768350 w 1320800"/>
                <a:gd name="connsiteY1" fmla="*/ 82550 h 393700"/>
                <a:gd name="connsiteX2" fmla="*/ 1320800 w 1320800"/>
                <a:gd name="connsiteY2" fmla="*/ 393700 h 393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20800" h="393700">
                  <a:moveTo>
                    <a:pt x="0" y="0"/>
                  </a:moveTo>
                  <a:cubicBezTo>
                    <a:pt x="274108" y="8466"/>
                    <a:pt x="548217" y="16933"/>
                    <a:pt x="768350" y="82550"/>
                  </a:cubicBezTo>
                  <a:cubicBezTo>
                    <a:pt x="988483" y="148167"/>
                    <a:pt x="1149350" y="303742"/>
                    <a:pt x="1320800" y="393700"/>
                  </a:cubicBezTo>
                </a:path>
              </a:pathLst>
            </a:custGeom>
            <a:noFill/>
            <a:ln w="317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2" name="자유형: 도형 201">
              <a:extLst>
                <a:ext uri="{FF2B5EF4-FFF2-40B4-BE49-F238E27FC236}">
                  <a16:creationId xmlns:a16="http://schemas.microsoft.com/office/drawing/2014/main" id="{215C490D-A487-613C-FA18-B4AF4CF9F3A3}"/>
                </a:ext>
              </a:extLst>
            </p:cNvPr>
            <p:cNvSpPr/>
            <p:nvPr/>
          </p:nvSpPr>
          <p:spPr>
            <a:xfrm rot="10800000">
              <a:off x="3958412" y="2996317"/>
              <a:ext cx="545510" cy="249074"/>
            </a:xfrm>
            <a:custGeom>
              <a:avLst/>
              <a:gdLst>
                <a:gd name="connsiteX0" fmla="*/ 0 w 1320800"/>
                <a:gd name="connsiteY0" fmla="*/ 0 h 393700"/>
                <a:gd name="connsiteX1" fmla="*/ 768350 w 1320800"/>
                <a:gd name="connsiteY1" fmla="*/ 82550 h 393700"/>
                <a:gd name="connsiteX2" fmla="*/ 1320800 w 1320800"/>
                <a:gd name="connsiteY2" fmla="*/ 393700 h 393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20800" h="393700">
                  <a:moveTo>
                    <a:pt x="0" y="0"/>
                  </a:moveTo>
                  <a:cubicBezTo>
                    <a:pt x="274108" y="8466"/>
                    <a:pt x="548217" y="16933"/>
                    <a:pt x="768350" y="82550"/>
                  </a:cubicBezTo>
                  <a:cubicBezTo>
                    <a:pt x="988483" y="148167"/>
                    <a:pt x="1149350" y="303742"/>
                    <a:pt x="1320800" y="393700"/>
                  </a:cubicBezTo>
                </a:path>
              </a:pathLst>
            </a:custGeom>
            <a:noFill/>
            <a:ln w="317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3" name="자유형: 도형 202">
              <a:extLst>
                <a:ext uri="{FF2B5EF4-FFF2-40B4-BE49-F238E27FC236}">
                  <a16:creationId xmlns:a16="http://schemas.microsoft.com/office/drawing/2014/main" id="{5627E917-28C7-F8A8-3781-2FFC21FD83A1}"/>
                </a:ext>
              </a:extLst>
            </p:cNvPr>
            <p:cNvSpPr/>
            <p:nvPr/>
          </p:nvSpPr>
          <p:spPr>
            <a:xfrm rot="10800000" flipV="1">
              <a:off x="3958408" y="2733348"/>
              <a:ext cx="532687" cy="249074"/>
            </a:xfrm>
            <a:custGeom>
              <a:avLst/>
              <a:gdLst>
                <a:gd name="connsiteX0" fmla="*/ 0 w 1320800"/>
                <a:gd name="connsiteY0" fmla="*/ 0 h 393700"/>
                <a:gd name="connsiteX1" fmla="*/ 768350 w 1320800"/>
                <a:gd name="connsiteY1" fmla="*/ 82550 h 393700"/>
                <a:gd name="connsiteX2" fmla="*/ 1320800 w 1320800"/>
                <a:gd name="connsiteY2" fmla="*/ 393700 h 393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20800" h="393700">
                  <a:moveTo>
                    <a:pt x="0" y="0"/>
                  </a:moveTo>
                  <a:cubicBezTo>
                    <a:pt x="274108" y="8466"/>
                    <a:pt x="548217" y="16933"/>
                    <a:pt x="768350" y="82550"/>
                  </a:cubicBezTo>
                  <a:cubicBezTo>
                    <a:pt x="988483" y="148167"/>
                    <a:pt x="1149350" y="303742"/>
                    <a:pt x="1320800" y="393700"/>
                  </a:cubicBezTo>
                </a:path>
              </a:pathLst>
            </a:custGeom>
            <a:noFill/>
            <a:ln w="317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4" name="TextBox 203">
                  <a:extLst>
                    <a:ext uri="{FF2B5EF4-FFF2-40B4-BE49-F238E27FC236}">
                      <a16:creationId xmlns:a16="http://schemas.microsoft.com/office/drawing/2014/main" id="{B950208B-97CD-7788-92FC-A2CADBA3FD77}"/>
                    </a:ext>
                  </a:extLst>
                </p:cNvPr>
                <p:cNvSpPr txBox="1"/>
                <p:nvPr/>
              </p:nvSpPr>
              <p:spPr>
                <a:xfrm>
                  <a:off x="2321009" y="2686524"/>
                  <a:ext cx="433429" cy="40197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ad>
                              <m:radPr>
                                <m:degHide m:val="on"/>
                                <m:ctrlP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rad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04" name="TextBox 203">
                  <a:extLst>
                    <a:ext uri="{FF2B5EF4-FFF2-40B4-BE49-F238E27FC236}">
                      <a16:creationId xmlns:a16="http://schemas.microsoft.com/office/drawing/2014/main" id="{B950208B-97CD-7788-92FC-A2CADBA3FD7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21009" y="2686524"/>
                  <a:ext cx="433429" cy="401970"/>
                </a:xfrm>
                <a:prstGeom prst="rect">
                  <a:avLst/>
                </a:prstGeom>
                <a:blipFill>
                  <a:blip r:embed="rId9"/>
                  <a:stretch>
                    <a:fillRect r="-15476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0286355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자유형: 도형 185">
            <a:extLst>
              <a:ext uri="{FF2B5EF4-FFF2-40B4-BE49-F238E27FC236}">
                <a16:creationId xmlns:a16="http://schemas.microsoft.com/office/drawing/2014/main" id="{B6C246C5-2F0A-086C-2C32-E1C6277FCDD5}"/>
              </a:ext>
            </a:extLst>
          </p:cNvPr>
          <p:cNvSpPr/>
          <p:nvPr/>
        </p:nvSpPr>
        <p:spPr>
          <a:xfrm>
            <a:off x="1905000" y="1346200"/>
            <a:ext cx="8274050" cy="2241550"/>
          </a:xfrm>
          <a:custGeom>
            <a:avLst/>
            <a:gdLst>
              <a:gd name="connsiteX0" fmla="*/ 0 w 8274050"/>
              <a:gd name="connsiteY0" fmla="*/ 2241550 h 2241550"/>
              <a:gd name="connsiteX1" fmla="*/ 0 w 8274050"/>
              <a:gd name="connsiteY1" fmla="*/ 0 h 2241550"/>
              <a:gd name="connsiteX2" fmla="*/ 8274050 w 8274050"/>
              <a:gd name="connsiteY2" fmla="*/ 0 h 2241550"/>
              <a:gd name="connsiteX3" fmla="*/ 8274050 w 8274050"/>
              <a:gd name="connsiteY3" fmla="*/ 2235200 h 2241550"/>
              <a:gd name="connsiteX4" fmla="*/ 0 w 8274050"/>
              <a:gd name="connsiteY4" fmla="*/ 2241550 h 2241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74050" h="2241550">
                <a:moveTo>
                  <a:pt x="0" y="2241550"/>
                </a:moveTo>
                <a:lnTo>
                  <a:pt x="0" y="0"/>
                </a:lnTo>
                <a:lnTo>
                  <a:pt x="8274050" y="0"/>
                </a:lnTo>
                <a:lnTo>
                  <a:pt x="8274050" y="2235200"/>
                </a:lnTo>
                <a:lnTo>
                  <a:pt x="0" y="2241550"/>
                </a:lnTo>
                <a:close/>
              </a:path>
            </a:pathLst>
          </a:cu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F3AD71B6-4061-3312-F419-AB5441B5CEF2}"/>
              </a:ext>
            </a:extLst>
          </p:cNvPr>
          <p:cNvSpPr/>
          <p:nvPr/>
        </p:nvSpPr>
        <p:spPr>
          <a:xfrm>
            <a:off x="7473245" y="3770088"/>
            <a:ext cx="2565361" cy="273718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A0826787-96A5-D114-251A-3A4DFF6F4527}"/>
              </a:ext>
            </a:extLst>
          </p:cNvPr>
          <p:cNvSpPr/>
          <p:nvPr/>
        </p:nvSpPr>
        <p:spPr>
          <a:xfrm>
            <a:off x="2012280" y="3770088"/>
            <a:ext cx="2565361" cy="273718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4EF83CB-0E87-C798-D8DC-EBFE780E5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Circuit(3)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243D0B5-19F6-115C-CFD7-602BAF3DB1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2023. 2. 1.</a:t>
            </a:r>
            <a:endParaRPr kumimoji="1" lang="ko-Kore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2F1CA82-9E5B-848C-60D7-C833F5151431}"/>
              </a:ext>
            </a:extLst>
          </p:cNvPr>
          <p:cNvSpPr/>
          <p:nvPr/>
        </p:nvSpPr>
        <p:spPr>
          <a:xfrm>
            <a:off x="1823156" y="1258711"/>
            <a:ext cx="8404577" cy="5318219"/>
          </a:xfrm>
          <a:prstGeom prst="rect">
            <a:avLst/>
          </a:prstGeom>
          <a:noFill/>
          <a:ln w="254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B4AB65A1-87E1-AB76-BF5C-49CD4D45B85B}"/>
              </a:ext>
            </a:extLst>
          </p:cNvPr>
          <p:cNvGraphicFramePr>
            <a:graphicFrameLocks noGrp="1"/>
          </p:cNvGraphicFramePr>
          <p:nvPr/>
        </p:nvGraphicFramePr>
        <p:xfrm>
          <a:off x="129822" y="4624667"/>
          <a:ext cx="1158204" cy="1841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9102">
                  <a:extLst>
                    <a:ext uri="{9D8B030D-6E8A-4147-A177-3AD203B41FA5}">
                      <a16:colId xmlns:a16="http://schemas.microsoft.com/office/drawing/2014/main" val="3134665693"/>
                    </a:ext>
                  </a:extLst>
                </a:gridCol>
                <a:gridCol w="579102">
                  <a:extLst>
                    <a:ext uri="{9D8B030D-6E8A-4147-A177-3AD203B41FA5}">
                      <a16:colId xmlns:a16="http://schemas.microsoft.com/office/drawing/2014/main" val="4139984455"/>
                    </a:ext>
                  </a:extLst>
                </a:gridCol>
              </a:tblGrid>
              <a:tr h="3073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jb_1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jb_5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8400501"/>
                  </a:ext>
                </a:extLst>
              </a:tr>
              <a:tr h="3073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jb_2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jb_6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7344988"/>
                  </a:ext>
                </a:extLst>
              </a:tr>
              <a:tr h="3073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jb_3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jb_7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92413846"/>
                  </a:ext>
                </a:extLst>
              </a:tr>
              <a:tr h="3073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jb_4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jb_8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6736191"/>
                  </a:ext>
                </a:extLst>
              </a:tr>
              <a:tr h="3073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GND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GND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6625071"/>
                  </a:ext>
                </a:extLst>
              </a:tr>
              <a:tr h="2656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VCC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VCC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52570491"/>
                  </a:ext>
                </a:extLst>
              </a:tr>
            </a:tbl>
          </a:graphicData>
        </a:graphic>
      </p:graphicFrame>
      <p:sp>
        <p:nvSpPr>
          <p:cNvPr id="12" name="직사각형 11">
            <a:extLst>
              <a:ext uri="{FF2B5EF4-FFF2-40B4-BE49-F238E27FC236}">
                <a16:creationId xmlns:a16="http://schemas.microsoft.com/office/drawing/2014/main" id="{3DA36DDE-34BD-FC55-917F-6AF354648D6D}"/>
              </a:ext>
            </a:extLst>
          </p:cNvPr>
          <p:cNvSpPr/>
          <p:nvPr/>
        </p:nvSpPr>
        <p:spPr>
          <a:xfrm>
            <a:off x="4906854" y="4165600"/>
            <a:ext cx="2378291" cy="231788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XC2C128A</a:t>
            </a: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135DEA10-5B56-0209-CEC3-945053254D5D}"/>
              </a:ext>
            </a:extLst>
          </p:cNvPr>
          <p:cNvGrpSpPr/>
          <p:nvPr/>
        </p:nvGrpSpPr>
        <p:grpSpPr>
          <a:xfrm>
            <a:off x="1933575" y="4646921"/>
            <a:ext cx="581378" cy="1507067"/>
            <a:chOff x="1933575" y="1525411"/>
            <a:chExt cx="581378" cy="1507067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EE78A945-5B5B-86D1-FB63-664F30491CAF}"/>
                </a:ext>
              </a:extLst>
            </p:cNvPr>
            <p:cNvSpPr/>
            <p:nvPr/>
          </p:nvSpPr>
          <p:spPr>
            <a:xfrm>
              <a:off x="1933575" y="1525411"/>
              <a:ext cx="581378" cy="1507067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0FAAE160-BBA3-EB65-BCF0-44EC8E2A18C2}"/>
                </a:ext>
              </a:extLst>
            </p:cNvPr>
            <p:cNvSpPr/>
            <p:nvPr/>
          </p:nvSpPr>
          <p:spPr>
            <a:xfrm>
              <a:off x="1991431" y="1565275"/>
              <a:ext cx="186618" cy="1866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5</a:t>
              </a:r>
              <a:endParaRPr lang="ko-KR" altLang="en-US" sz="1200" dirty="0"/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0951F128-0EA3-97A4-C3E7-C0BCA8BB930D}"/>
                </a:ext>
              </a:extLst>
            </p:cNvPr>
            <p:cNvSpPr/>
            <p:nvPr/>
          </p:nvSpPr>
          <p:spPr>
            <a:xfrm>
              <a:off x="2274006" y="1565275"/>
              <a:ext cx="186618" cy="1866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1</a:t>
              </a:r>
              <a:endParaRPr lang="ko-KR" altLang="en-US" sz="1200" dirty="0"/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F922E2CB-8F72-B734-00F5-CE002EE3CFA2}"/>
                </a:ext>
              </a:extLst>
            </p:cNvPr>
            <p:cNvSpPr/>
            <p:nvPr/>
          </p:nvSpPr>
          <p:spPr>
            <a:xfrm>
              <a:off x="1991431" y="1812747"/>
              <a:ext cx="186618" cy="1866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6</a:t>
              </a:r>
              <a:endParaRPr lang="ko-KR" altLang="en-US" sz="1200" dirty="0"/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670EDA32-80EF-C492-3C40-8A66971FFFEE}"/>
                </a:ext>
              </a:extLst>
            </p:cNvPr>
            <p:cNvSpPr/>
            <p:nvPr/>
          </p:nvSpPr>
          <p:spPr>
            <a:xfrm>
              <a:off x="2274006" y="1812747"/>
              <a:ext cx="186618" cy="1866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2</a:t>
              </a:r>
              <a:endParaRPr lang="ko-KR" altLang="en-US" sz="1200" dirty="0"/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72624704-D104-D4B3-9B04-12A397CA3266}"/>
                </a:ext>
              </a:extLst>
            </p:cNvPr>
            <p:cNvSpPr/>
            <p:nvPr/>
          </p:nvSpPr>
          <p:spPr>
            <a:xfrm>
              <a:off x="1991431" y="2060219"/>
              <a:ext cx="186618" cy="1866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7</a:t>
              </a:r>
              <a:endParaRPr lang="ko-KR" altLang="en-US" sz="1200" dirty="0"/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0FBF09E0-6CDC-69F0-C6EA-713ACBDA8803}"/>
                </a:ext>
              </a:extLst>
            </p:cNvPr>
            <p:cNvSpPr/>
            <p:nvPr/>
          </p:nvSpPr>
          <p:spPr>
            <a:xfrm>
              <a:off x="2274006" y="2060219"/>
              <a:ext cx="186618" cy="1866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3</a:t>
              </a:r>
              <a:endParaRPr lang="ko-KR" altLang="en-US" sz="1200" dirty="0"/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BDE5CF17-A2A3-5448-E57B-BE1E26A423E8}"/>
                </a:ext>
              </a:extLst>
            </p:cNvPr>
            <p:cNvSpPr/>
            <p:nvPr/>
          </p:nvSpPr>
          <p:spPr>
            <a:xfrm>
              <a:off x="1991431" y="2307691"/>
              <a:ext cx="186618" cy="1866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8</a:t>
              </a:r>
              <a:endParaRPr lang="ko-KR" altLang="en-US" sz="1200" dirty="0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7A5C5378-E68A-74A4-8A8B-D41C7AEB3BA7}"/>
                </a:ext>
              </a:extLst>
            </p:cNvPr>
            <p:cNvSpPr/>
            <p:nvPr/>
          </p:nvSpPr>
          <p:spPr>
            <a:xfrm>
              <a:off x="2274006" y="2307691"/>
              <a:ext cx="186618" cy="1866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4</a:t>
              </a:r>
              <a:endParaRPr lang="ko-KR" altLang="en-US" sz="1200" dirty="0"/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CE9891AE-92BD-88F1-B0C8-B458ABC2E28E}"/>
                </a:ext>
              </a:extLst>
            </p:cNvPr>
            <p:cNvSpPr/>
            <p:nvPr/>
          </p:nvSpPr>
          <p:spPr>
            <a:xfrm>
              <a:off x="1991431" y="2555163"/>
              <a:ext cx="186618" cy="1866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G</a:t>
              </a:r>
              <a:endParaRPr lang="ko-KR" altLang="en-US" sz="1200" dirty="0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EB8FB764-4947-2E95-2902-FA2B025E0E27}"/>
                </a:ext>
              </a:extLst>
            </p:cNvPr>
            <p:cNvSpPr/>
            <p:nvPr/>
          </p:nvSpPr>
          <p:spPr>
            <a:xfrm>
              <a:off x="2274006" y="2555163"/>
              <a:ext cx="186618" cy="1866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G</a:t>
              </a:r>
              <a:endParaRPr lang="ko-KR" altLang="en-US" sz="1200" dirty="0"/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7AA03731-533F-BE1F-69B3-4262D3CE5F52}"/>
                </a:ext>
              </a:extLst>
            </p:cNvPr>
            <p:cNvSpPr/>
            <p:nvPr/>
          </p:nvSpPr>
          <p:spPr>
            <a:xfrm>
              <a:off x="1991431" y="2808273"/>
              <a:ext cx="186618" cy="1866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V</a:t>
              </a:r>
              <a:endParaRPr lang="ko-KR" altLang="en-US" sz="1200" dirty="0"/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2B9A250D-CDCF-62F3-455E-D587C72F5ED6}"/>
                </a:ext>
              </a:extLst>
            </p:cNvPr>
            <p:cNvSpPr/>
            <p:nvPr/>
          </p:nvSpPr>
          <p:spPr>
            <a:xfrm>
              <a:off x="2274006" y="2808273"/>
              <a:ext cx="186618" cy="1866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V</a:t>
              </a:r>
              <a:endParaRPr lang="ko-KR" altLang="en-US" sz="1200" dirty="0"/>
            </a:p>
          </p:txBody>
        </p:sp>
      </p:grp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01A69BC1-E282-54CB-5C23-8848356A6DD5}"/>
              </a:ext>
            </a:extLst>
          </p:cNvPr>
          <p:cNvSpPr/>
          <p:nvPr/>
        </p:nvSpPr>
        <p:spPr>
          <a:xfrm>
            <a:off x="4906854" y="3026883"/>
            <a:ext cx="2378291" cy="41797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NB6L295</a:t>
            </a: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43B9A13F-C772-BCB1-5D53-483E13834062}"/>
              </a:ext>
            </a:extLst>
          </p:cNvPr>
          <p:cNvCxnSpPr>
            <a:cxnSpLocks/>
          </p:cNvCxnSpPr>
          <p:nvPr/>
        </p:nvCxnSpPr>
        <p:spPr>
          <a:xfrm>
            <a:off x="129822" y="3917820"/>
            <a:ext cx="11890728" cy="0"/>
          </a:xfrm>
          <a:prstGeom prst="line">
            <a:avLst/>
          </a:prstGeom>
          <a:ln w="1270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3E5829DE-D4E5-1F46-55D5-24CD3E66F1B7}"/>
              </a:ext>
            </a:extLst>
          </p:cNvPr>
          <p:cNvSpPr txBox="1"/>
          <p:nvPr/>
        </p:nvSpPr>
        <p:spPr>
          <a:xfrm>
            <a:off x="1037800" y="4126084"/>
            <a:ext cx="825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digital</a:t>
            </a:r>
            <a:endParaRPr lang="ko-KR" altLang="en-US" b="1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873FBB9-0AF1-6155-B194-54D7E0C618D5}"/>
              </a:ext>
            </a:extLst>
          </p:cNvPr>
          <p:cNvSpPr txBox="1"/>
          <p:nvPr/>
        </p:nvSpPr>
        <p:spPr>
          <a:xfrm>
            <a:off x="1037800" y="1294599"/>
            <a:ext cx="1101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analog</a:t>
            </a:r>
            <a:endParaRPr lang="ko-KR" altLang="en-US" b="1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45A7360C-62C1-5018-6B3A-0A68160F5996}"/>
              </a:ext>
            </a:extLst>
          </p:cNvPr>
          <p:cNvSpPr/>
          <p:nvPr/>
        </p:nvSpPr>
        <p:spPr>
          <a:xfrm>
            <a:off x="1689100" y="2268074"/>
            <a:ext cx="584906" cy="431794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7CBA5A8-9276-7638-E680-5DF5B8312B29}"/>
              </a:ext>
            </a:extLst>
          </p:cNvPr>
          <p:cNvSpPr/>
          <p:nvPr/>
        </p:nvSpPr>
        <p:spPr>
          <a:xfrm>
            <a:off x="9917994" y="2006597"/>
            <a:ext cx="584906" cy="431794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0EA139ED-A62A-B14F-55B5-E072C1DDB62F}"/>
              </a:ext>
            </a:extLst>
          </p:cNvPr>
          <p:cNvCxnSpPr/>
          <p:nvPr/>
        </p:nvCxnSpPr>
        <p:spPr>
          <a:xfrm>
            <a:off x="1823156" y="3651250"/>
            <a:ext cx="282504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E4C51C53-7E02-C96B-221D-0F48ED692702}"/>
              </a:ext>
            </a:extLst>
          </p:cNvPr>
          <p:cNvCxnSpPr/>
          <p:nvPr/>
        </p:nvCxnSpPr>
        <p:spPr>
          <a:xfrm>
            <a:off x="4648200" y="3651250"/>
            <a:ext cx="0" cy="51435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B02FDB48-DAC9-B884-5505-3182B80EC5B4}"/>
              </a:ext>
            </a:extLst>
          </p:cNvPr>
          <p:cNvCxnSpPr/>
          <p:nvPr/>
        </p:nvCxnSpPr>
        <p:spPr>
          <a:xfrm flipH="1">
            <a:off x="1823156" y="4165600"/>
            <a:ext cx="282504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2815A888-4B44-E7C8-4F9F-EC4340C43BAD}"/>
              </a:ext>
            </a:extLst>
          </p:cNvPr>
          <p:cNvCxnSpPr/>
          <p:nvPr/>
        </p:nvCxnSpPr>
        <p:spPr>
          <a:xfrm>
            <a:off x="7402689" y="3651250"/>
            <a:ext cx="282504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3F4EF6A8-78DF-87AB-D1BB-B6FEA037BC69}"/>
              </a:ext>
            </a:extLst>
          </p:cNvPr>
          <p:cNvCxnSpPr/>
          <p:nvPr/>
        </p:nvCxnSpPr>
        <p:spPr>
          <a:xfrm flipH="1">
            <a:off x="7402689" y="4165600"/>
            <a:ext cx="282504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CD2946B4-CD33-A33A-1386-E6ED1A3268A5}"/>
              </a:ext>
            </a:extLst>
          </p:cNvPr>
          <p:cNvCxnSpPr/>
          <p:nvPr/>
        </p:nvCxnSpPr>
        <p:spPr>
          <a:xfrm>
            <a:off x="7402689" y="3651250"/>
            <a:ext cx="0" cy="51435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827E2629-E0E7-A3C1-F8DC-2D6475611C9C}"/>
              </a:ext>
            </a:extLst>
          </p:cNvPr>
          <p:cNvSpPr/>
          <p:nvPr/>
        </p:nvSpPr>
        <p:spPr>
          <a:xfrm>
            <a:off x="3585895" y="6056574"/>
            <a:ext cx="830409" cy="46237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solidFill>
                  <a:schemeClr val="tx1"/>
                </a:solidFill>
              </a:rPr>
              <a:t>voltage regulator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06247B06-45FE-401A-9B26-DE9EF80C1F4F}"/>
              </a:ext>
            </a:extLst>
          </p:cNvPr>
          <p:cNvSpPr/>
          <p:nvPr/>
        </p:nvSpPr>
        <p:spPr>
          <a:xfrm>
            <a:off x="2933241" y="5929782"/>
            <a:ext cx="581378" cy="68666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solidFill>
                  <a:schemeClr val="tx1"/>
                </a:solidFill>
              </a:rPr>
              <a:t>JTAG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CDA0B7B8-729B-F09C-F49C-B9655CC03C34}"/>
              </a:ext>
            </a:extLst>
          </p:cNvPr>
          <p:cNvGrpSpPr/>
          <p:nvPr/>
        </p:nvGrpSpPr>
        <p:grpSpPr>
          <a:xfrm>
            <a:off x="8145998" y="1236839"/>
            <a:ext cx="382384" cy="382384"/>
            <a:chOff x="7943477" y="1307524"/>
            <a:chExt cx="584906" cy="584906"/>
          </a:xfrm>
        </p:grpSpPr>
        <p:sp>
          <p:nvSpPr>
            <p:cNvPr id="89" name="타원 88">
              <a:extLst>
                <a:ext uri="{FF2B5EF4-FFF2-40B4-BE49-F238E27FC236}">
                  <a16:creationId xmlns:a16="http://schemas.microsoft.com/office/drawing/2014/main" id="{2F02E172-2686-07E9-9B04-31D38D68690D}"/>
                </a:ext>
              </a:extLst>
            </p:cNvPr>
            <p:cNvSpPr/>
            <p:nvPr/>
          </p:nvSpPr>
          <p:spPr>
            <a:xfrm>
              <a:off x="7943477" y="1307524"/>
              <a:ext cx="584906" cy="584906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1" name="부분 원형 90">
              <a:extLst>
                <a:ext uri="{FF2B5EF4-FFF2-40B4-BE49-F238E27FC236}">
                  <a16:creationId xmlns:a16="http://schemas.microsoft.com/office/drawing/2014/main" id="{74CD54D1-C748-ACDD-5402-7F5CC4C73F3C}"/>
                </a:ext>
              </a:extLst>
            </p:cNvPr>
            <p:cNvSpPr/>
            <p:nvPr/>
          </p:nvSpPr>
          <p:spPr>
            <a:xfrm>
              <a:off x="7943477" y="1307524"/>
              <a:ext cx="584906" cy="584906"/>
            </a:xfrm>
            <a:prstGeom prst="pie">
              <a:avLst>
                <a:gd name="adj1" fmla="val 5354769"/>
                <a:gd name="adj2" fmla="val 16200000"/>
              </a:avLst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92" name="TextBox 91">
            <a:extLst>
              <a:ext uri="{FF2B5EF4-FFF2-40B4-BE49-F238E27FC236}">
                <a16:creationId xmlns:a16="http://schemas.microsoft.com/office/drawing/2014/main" id="{09E80459-394B-6EA2-6AF6-D84FFEB7BA61}"/>
              </a:ext>
            </a:extLst>
          </p:cNvPr>
          <p:cNvSpPr txBox="1"/>
          <p:nvPr/>
        </p:nvSpPr>
        <p:spPr>
          <a:xfrm>
            <a:off x="7402689" y="777050"/>
            <a:ext cx="180340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00" dirty="0"/>
              <a:t>bypass capacitor</a:t>
            </a:r>
            <a:endParaRPr lang="ko-KR" altLang="en-US" sz="1300" dirty="0"/>
          </a:p>
        </p:txBody>
      </p: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4FFEA5BC-DDBD-7060-BDD1-AA43825963F1}"/>
              </a:ext>
            </a:extLst>
          </p:cNvPr>
          <p:cNvGrpSpPr/>
          <p:nvPr/>
        </p:nvGrpSpPr>
        <p:grpSpPr>
          <a:xfrm>
            <a:off x="8145998" y="6110242"/>
            <a:ext cx="382384" cy="382384"/>
            <a:chOff x="7943477" y="1307524"/>
            <a:chExt cx="584906" cy="584906"/>
          </a:xfrm>
        </p:grpSpPr>
        <p:sp>
          <p:nvSpPr>
            <p:cNvPr id="95" name="타원 94">
              <a:extLst>
                <a:ext uri="{FF2B5EF4-FFF2-40B4-BE49-F238E27FC236}">
                  <a16:creationId xmlns:a16="http://schemas.microsoft.com/office/drawing/2014/main" id="{47C14F1F-BCFD-266A-7B30-0ADF53F5461E}"/>
                </a:ext>
              </a:extLst>
            </p:cNvPr>
            <p:cNvSpPr/>
            <p:nvPr/>
          </p:nvSpPr>
          <p:spPr>
            <a:xfrm>
              <a:off x="7943477" y="1307524"/>
              <a:ext cx="584906" cy="584906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" name="부분 원형 95">
              <a:extLst>
                <a:ext uri="{FF2B5EF4-FFF2-40B4-BE49-F238E27FC236}">
                  <a16:creationId xmlns:a16="http://schemas.microsoft.com/office/drawing/2014/main" id="{612D3AD0-D940-84DE-D084-F6219D3F60FA}"/>
                </a:ext>
              </a:extLst>
            </p:cNvPr>
            <p:cNvSpPr/>
            <p:nvPr/>
          </p:nvSpPr>
          <p:spPr>
            <a:xfrm>
              <a:off x="7943477" y="1307524"/>
              <a:ext cx="584906" cy="584906"/>
            </a:xfrm>
            <a:prstGeom prst="pie">
              <a:avLst>
                <a:gd name="adj1" fmla="val 5354769"/>
                <a:gd name="adj2" fmla="val 16200000"/>
              </a:avLst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97" name="TextBox 96">
            <a:extLst>
              <a:ext uri="{FF2B5EF4-FFF2-40B4-BE49-F238E27FC236}">
                <a16:creationId xmlns:a16="http://schemas.microsoft.com/office/drawing/2014/main" id="{FC57D6C2-D463-E704-7259-DECCFC9FF72A}"/>
              </a:ext>
            </a:extLst>
          </p:cNvPr>
          <p:cNvSpPr txBox="1"/>
          <p:nvPr/>
        </p:nvSpPr>
        <p:spPr>
          <a:xfrm>
            <a:off x="7402689" y="5764186"/>
            <a:ext cx="180340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00" dirty="0"/>
              <a:t>bypass capacitor</a:t>
            </a:r>
            <a:endParaRPr lang="ko-KR" altLang="en-US" sz="1300" dirty="0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86CCF2E-5C6D-8542-A050-907411049651}"/>
              </a:ext>
            </a:extLst>
          </p:cNvPr>
          <p:cNvSpPr txBox="1"/>
          <p:nvPr/>
        </p:nvSpPr>
        <p:spPr>
          <a:xfrm>
            <a:off x="2088606" y="3213129"/>
            <a:ext cx="1101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shield</a:t>
            </a:r>
            <a:endParaRPr lang="ko-KR" altLang="en-US" dirty="0"/>
          </a:p>
        </p:txBody>
      </p: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478C4D06-343A-2633-A03E-3989695524DF}"/>
              </a:ext>
            </a:extLst>
          </p:cNvPr>
          <p:cNvCxnSpPr>
            <a:cxnSpLocks/>
          </p:cNvCxnSpPr>
          <p:nvPr/>
        </p:nvCxnSpPr>
        <p:spPr>
          <a:xfrm flipV="1">
            <a:off x="6354587" y="3416405"/>
            <a:ext cx="0" cy="7491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2DADAADE-16AD-A616-7A26-5579C4F15F85}"/>
              </a:ext>
            </a:extLst>
          </p:cNvPr>
          <p:cNvCxnSpPr>
            <a:cxnSpLocks/>
          </p:cNvCxnSpPr>
          <p:nvPr/>
        </p:nvCxnSpPr>
        <p:spPr>
          <a:xfrm flipV="1">
            <a:off x="6646686" y="2953111"/>
            <a:ext cx="0" cy="12124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D32324FA-39C9-316E-0F6C-167CA6F77599}"/>
              </a:ext>
            </a:extLst>
          </p:cNvPr>
          <p:cNvCxnSpPr>
            <a:cxnSpLocks/>
          </p:cNvCxnSpPr>
          <p:nvPr/>
        </p:nvCxnSpPr>
        <p:spPr>
          <a:xfrm flipV="1">
            <a:off x="6907037" y="2450403"/>
            <a:ext cx="0" cy="1715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E67E80D6-24C8-B683-C327-B145753EC05F}"/>
              </a:ext>
            </a:extLst>
          </p:cNvPr>
          <p:cNvCxnSpPr>
            <a:cxnSpLocks/>
          </p:cNvCxnSpPr>
          <p:nvPr/>
        </p:nvCxnSpPr>
        <p:spPr>
          <a:xfrm flipV="1">
            <a:off x="7199136" y="1970736"/>
            <a:ext cx="0" cy="21948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55DED82E-8C6D-7F55-7AAE-B6EF19477000}"/>
              </a:ext>
            </a:extLst>
          </p:cNvPr>
          <p:cNvCxnSpPr>
            <a:cxnSpLocks/>
            <a:stCxn id="69" idx="0"/>
            <a:endCxn id="98" idx="2"/>
          </p:cNvCxnSpPr>
          <p:nvPr/>
        </p:nvCxnSpPr>
        <p:spPr>
          <a:xfrm flipH="1" flipV="1">
            <a:off x="2639309" y="3582461"/>
            <a:ext cx="655652" cy="187627"/>
          </a:xfrm>
          <a:prstGeom prst="straightConnector1">
            <a:avLst/>
          </a:prstGeom>
          <a:ln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999BC8CC-2328-0C84-550C-5588CCB9EADC}"/>
              </a:ext>
            </a:extLst>
          </p:cNvPr>
          <p:cNvCxnSpPr>
            <a:cxnSpLocks/>
            <a:stCxn id="9" idx="1"/>
            <a:endCxn id="119" idx="3"/>
          </p:cNvCxnSpPr>
          <p:nvPr/>
        </p:nvCxnSpPr>
        <p:spPr>
          <a:xfrm flipH="1" flipV="1">
            <a:off x="1428749" y="3137777"/>
            <a:ext cx="394407" cy="780044"/>
          </a:xfrm>
          <a:prstGeom prst="straightConnector1">
            <a:avLst/>
          </a:prstGeom>
          <a:ln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1D5AD7EF-49D1-806B-6703-A0670E19618A}"/>
              </a:ext>
            </a:extLst>
          </p:cNvPr>
          <p:cNvSpPr txBox="1"/>
          <p:nvPr/>
        </p:nvSpPr>
        <p:spPr>
          <a:xfrm>
            <a:off x="166388" y="2891555"/>
            <a:ext cx="126236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/>
              <a:t>ground is separated</a:t>
            </a:r>
            <a:endParaRPr lang="ko-KR" altLang="en-US" sz="1300" dirty="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AF40ED63-2D2F-31DD-577D-6021072D5DFA}"/>
              </a:ext>
            </a:extLst>
          </p:cNvPr>
          <p:cNvSpPr txBox="1"/>
          <p:nvPr/>
        </p:nvSpPr>
        <p:spPr>
          <a:xfrm>
            <a:off x="1771975" y="1466974"/>
            <a:ext cx="110140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 err="1"/>
              <a:t>sma</a:t>
            </a:r>
            <a:endParaRPr lang="ko-KR" altLang="en-US" sz="1300" dirty="0"/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6B69D803-4DBF-9FDB-E4EB-6F9B106F978D}"/>
              </a:ext>
            </a:extLst>
          </p:cNvPr>
          <p:cNvSpPr txBox="1"/>
          <p:nvPr/>
        </p:nvSpPr>
        <p:spPr>
          <a:xfrm>
            <a:off x="10278914" y="1248792"/>
            <a:ext cx="110140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/>
              <a:t>sma</a:t>
            </a:r>
            <a:endParaRPr lang="ko-KR" altLang="en-US" sz="1300" dirty="0"/>
          </a:p>
        </p:txBody>
      </p:sp>
      <p:cxnSp>
        <p:nvCxnSpPr>
          <p:cNvPr id="131" name="직선 연결선 130">
            <a:extLst>
              <a:ext uri="{FF2B5EF4-FFF2-40B4-BE49-F238E27FC236}">
                <a16:creationId xmlns:a16="http://schemas.microsoft.com/office/drawing/2014/main" id="{038F9385-243F-6438-17EB-6482E42F5D43}"/>
              </a:ext>
            </a:extLst>
          </p:cNvPr>
          <p:cNvCxnSpPr>
            <a:cxnSpLocks/>
          </p:cNvCxnSpPr>
          <p:nvPr/>
        </p:nvCxnSpPr>
        <p:spPr>
          <a:xfrm>
            <a:off x="7285145" y="2247891"/>
            <a:ext cx="2632849" cy="0"/>
          </a:xfrm>
          <a:prstGeom prst="line">
            <a:avLst/>
          </a:prstGeom>
          <a:ln w="63500">
            <a:solidFill>
              <a:srgbClr val="2F52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7" name="TextBox 166">
                <a:extLst>
                  <a:ext uri="{FF2B5EF4-FFF2-40B4-BE49-F238E27FC236}">
                    <a16:creationId xmlns:a16="http://schemas.microsoft.com/office/drawing/2014/main" id="{89A0FAD9-6F9A-0735-BABE-EF99F2F34F33}"/>
                  </a:ext>
                </a:extLst>
              </p:cNvPr>
              <p:cNvSpPr txBox="1"/>
              <p:nvPr/>
            </p:nvSpPr>
            <p:spPr>
              <a:xfrm>
                <a:off x="2430736" y="2112689"/>
                <a:ext cx="43342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67" name="TextBox 166">
                <a:extLst>
                  <a:ext uri="{FF2B5EF4-FFF2-40B4-BE49-F238E27FC236}">
                    <a16:creationId xmlns:a16="http://schemas.microsoft.com/office/drawing/2014/main" id="{89A0FAD9-6F9A-0735-BABE-EF99F2F34F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0736" y="2112689"/>
                <a:ext cx="433428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0" name="TextBox 169">
                <a:extLst>
                  <a:ext uri="{FF2B5EF4-FFF2-40B4-BE49-F238E27FC236}">
                    <a16:creationId xmlns:a16="http://schemas.microsoft.com/office/drawing/2014/main" id="{43517236-2CCC-274C-BF74-FBC0F6D69DF0}"/>
                  </a:ext>
                </a:extLst>
              </p:cNvPr>
              <p:cNvSpPr txBox="1"/>
              <p:nvPr/>
            </p:nvSpPr>
            <p:spPr>
              <a:xfrm>
                <a:off x="7397597" y="1241015"/>
                <a:ext cx="43342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70" name="TextBox 169">
                <a:extLst>
                  <a:ext uri="{FF2B5EF4-FFF2-40B4-BE49-F238E27FC236}">
                    <a16:creationId xmlns:a16="http://schemas.microsoft.com/office/drawing/2014/main" id="{43517236-2CCC-274C-BF74-FBC0F6D69D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7597" y="1241015"/>
                <a:ext cx="433428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8333B654-E9F5-9E1C-77AE-D63F5A9A7641}"/>
              </a:ext>
            </a:extLst>
          </p:cNvPr>
          <p:cNvSpPr/>
          <p:nvPr/>
        </p:nvSpPr>
        <p:spPr>
          <a:xfrm>
            <a:off x="8978479" y="5929783"/>
            <a:ext cx="1101304" cy="6201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solidFill>
                  <a:schemeClr val="tx1"/>
                </a:solidFill>
              </a:rPr>
              <a:t>oscillator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61558948-39B6-0F69-4770-C432E9F3B16B}"/>
              </a:ext>
            </a:extLst>
          </p:cNvPr>
          <p:cNvSpPr txBox="1"/>
          <p:nvPr/>
        </p:nvSpPr>
        <p:spPr>
          <a:xfrm>
            <a:off x="8596560" y="1466974"/>
            <a:ext cx="110140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/>
              <a:t>-3dBm</a:t>
            </a:r>
            <a:endParaRPr lang="ko-KR" altLang="en-US" sz="1300" dirty="0"/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44C88CA5-734F-140A-CA85-0215C7B8E36A}"/>
              </a:ext>
            </a:extLst>
          </p:cNvPr>
          <p:cNvSpPr/>
          <p:nvPr/>
        </p:nvSpPr>
        <p:spPr>
          <a:xfrm>
            <a:off x="2844594" y="1300470"/>
            <a:ext cx="823952" cy="46237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solidFill>
                  <a:schemeClr val="tx1"/>
                </a:solidFill>
              </a:rPr>
              <a:t>voltage regulator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187" name="자유형: 도형 186">
            <a:extLst>
              <a:ext uri="{FF2B5EF4-FFF2-40B4-BE49-F238E27FC236}">
                <a16:creationId xmlns:a16="http://schemas.microsoft.com/office/drawing/2014/main" id="{375452A3-071A-75B8-0E81-7B2C119FD993}"/>
              </a:ext>
            </a:extLst>
          </p:cNvPr>
          <p:cNvSpPr/>
          <p:nvPr/>
        </p:nvSpPr>
        <p:spPr>
          <a:xfrm>
            <a:off x="1905000" y="4293380"/>
            <a:ext cx="8274050" cy="2241550"/>
          </a:xfrm>
          <a:custGeom>
            <a:avLst/>
            <a:gdLst>
              <a:gd name="connsiteX0" fmla="*/ 0 w 8274050"/>
              <a:gd name="connsiteY0" fmla="*/ 2241550 h 2241550"/>
              <a:gd name="connsiteX1" fmla="*/ 0 w 8274050"/>
              <a:gd name="connsiteY1" fmla="*/ 0 h 2241550"/>
              <a:gd name="connsiteX2" fmla="*/ 8274050 w 8274050"/>
              <a:gd name="connsiteY2" fmla="*/ 0 h 2241550"/>
              <a:gd name="connsiteX3" fmla="*/ 8274050 w 8274050"/>
              <a:gd name="connsiteY3" fmla="*/ 2235200 h 2241550"/>
              <a:gd name="connsiteX4" fmla="*/ 0 w 8274050"/>
              <a:gd name="connsiteY4" fmla="*/ 2241550 h 2241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74050" h="2241550">
                <a:moveTo>
                  <a:pt x="0" y="2241550"/>
                </a:moveTo>
                <a:lnTo>
                  <a:pt x="0" y="0"/>
                </a:lnTo>
                <a:lnTo>
                  <a:pt x="8274050" y="0"/>
                </a:lnTo>
                <a:lnTo>
                  <a:pt x="8274050" y="2235200"/>
                </a:lnTo>
                <a:lnTo>
                  <a:pt x="0" y="2241550"/>
                </a:lnTo>
                <a:close/>
              </a:path>
            </a:pathLst>
          </a:cu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8" name="직선 화살표 연결선 187">
            <a:extLst>
              <a:ext uri="{FF2B5EF4-FFF2-40B4-BE49-F238E27FC236}">
                <a16:creationId xmlns:a16="http://schemas.microsoft.com/office/drawing/2014/main" id="{444B804C-EBBE-97A7-9484-49B70ECE97D1}"/>
              </a:ext>
            </a:extLst>
          </p:cNvPr>
          <p:cNvCxnSpPr>
            <a:cxnSpLocks/>
            <a:stCxn id="187" idx="2"/>
            <a:endCxn id="189" idx="1"/>
          </p:cNvCxnSpPr>
          <p:nvPr/>
        </p:nvCxnSpPr>
        <p:spPr>
          <a:xfrm flipV="1">
            <a:off x="10179050" y="3473632"/>
            <a:ext cx="527985" cy="819748"/>
          </a:xfrm>
          <a:prstGeom prst="straightConnector1">
            <a:avLst/>
          </a:prstGeom>
          <a:ln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9" name="TextBox 188">
            <a:extLst>
              <a:ext uri="{FF2B5EF4-FFF2-40B4-BE49-F238E27FC236}">
                <a16:creationId xmlns:a16="http://schemas.microsoft.com/office/drawing/2014/main" id="{293D7736-3C50-0574-2161-DED3059E0309}"/>
              </a:ext>
            </a:extLst>
          </p:cNvPr>
          <p:cNvSpPr txBox="1"/>
          <p:nvPr/>
        </p:nvSpPr>
        <p:spPr>
          <a:xfrm>
            <a:off x="10707035" y="3227410"/>
            <a:ext cx="126236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/>
              <a:t>power is separated</a:t>
            </a:r>
            <a:endParaRPr lang="ko-KR" altLang="en-US" sz="1300" dirty="0"/>
          </a:p>
        </p:txBody>
      </p:sp>
      <p:cxnSp>
        <p:nvCxnSpPr>
          <p:cNvPr id="192" name="직선 화살표 연결선 191">
            <a:extLst>
              <a:ext uri="{FF2B5EF4-FFF2-40B4-BE49-F238E27FC236}">
                <a16:creationId xmlns:a16="http://schemas.microsoft.com/office/drawing/2014/main" id="{139E4ACD-8E70-2171-5C37-87F7EC93B7B6}"/>
              </a:ext>
            </a:extLst>
          </p:cNvPr>
          <p:cNvCxnSpPr>
            <a:cxnSpLocks/>
            <a:stCxn id="186" idx="3"/>
            <a:endCxn id="189" idx="1"/>
          </p:cNvCxnSpPr>
          <p:nvPr/>
        </p:nvCxnSpPr>
        <p:spPr>
          <a:xfrm flipV="1">
            <a:off x="10179050" y="3473632"/>
            <a:ext cx="527985" cy="107768"/>
          </a:xfrm>
          <a:prstGeom prst="straightConnector1">
            <a:avLst/>
          </a:prstGeom>
          <a:ln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5" name="타원 194">
            <a:extLst>
              <a:ext uri="{FF2B5EF4-FFF2-40B4-BE49-F238E27FC236}">
                <a16:creationId xmlns:a16="http://schemas.microsoft.com/office/drawing/2014/main" id="{73046331-FC72-7F7D-83FE-A327EB4A1434}"/>
              </a:ext>
            </a:extLst>
          </p:cNvPr>
          <p:cNvSpPr/>
          <p:nvPr/>
        </p:nvSpPr>
        <p:spPr>
          <a:xfrm>
            <a:off x="5267618" y="1380222"/>
            <a:ext cx="428264" cy="112524"/>
          </a:xfrm>
          <a:prstGeom prst="ellipse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6" name="타원 195">
            <a:extLst>
              <a:ext uri="{FF2B5EF4-FFF2-40B4-BE49-F238E27FC236}">
                <a16:creationId xmlns:a16="http://schemas.microsoft.com/office/drawing/2014/main" id="{1D56C7B6-9074-7102-BBA6-B1879C0E4DD7}"/>
              </a:ext>
            </a:extLst>
          </p:cNvPr>
          <p:cNvSpPr/>
          <p:nvPr/>
        </p:nvSpPr>
        <p:spPr>
          <a:xfrm>
            <a:off x="4381608" y="5511800"/>
            <a:ext cx="428264" cy="112524"/>
          </a:xfrm>
          <a:prstGeom prst="ellipse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05E1C7C1-6CBD-9A75-AD97-5A5F949394C9}"/>
              </a:ext>
            </a:extLst>
          </p:cNvPr>
          <p:cNvSpPr txBox="1"/>
          <p:nvPr/>
        </p:nvSpPr>
        <p:spPr>
          <a:xfrm>
            <a:off x="5556402" y="1253750"/>
            <a:ext cx="180340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00" dirty="0"/>
              <a:t>decoupling capacitor</a:t>
            </a:r>
            <a:endParaRPr lang="ko-KR" altLang="en-US" sz="1300" dirty="0"/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93AC9AC4-59FE-78FF-754B-92437F5CA5C8}"/>
              </a:ext>
            </a:extLst>
          </p:cNvPr>
          <p:cNvSpPr txBox="1"/>
          <p:nvPr/>
        </p:nvSpPr>
        <p:spPr>
          <a:xfrm>
            <a:off x="4670392" y="5421868"/>
            <a:ext cx="180340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00" dirty="0"/>
              <a:t>decoupling capacitor</a:t>
            </a:r>
            <a:endParaRPr lang="ko-KR" altLang="en-US" sz="13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F4A3030-AC78-71EC-3AA8-823BC585FFC1}"/>
              </a:ext>
            </a:extLst>
          </p:cNvPr>
          <p:cNvSpPr/>
          <p:nvPr/>
        </p:nvSpPr>
        <p:spPr>
          <a:xfrm>
            <a:off x="4906854" y="2533908"/>
            <a:ext cx="2378291" cy="41797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NB6L295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24AE4C2-48A2-8E7E-3BC4-703BBEF53F34}"/>
              </a:ext>
            </a:extLst>
          </p:cNvPr>
          <p:cNvSpPr/>
          <p:nvPr/>
        </p:nvSpPr>
        <p:spPr>
          <a:xfrm>
            <a:off x="4906854" y="2032431"/>
            <a:ext cx="2378291" cy="41797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NB6L295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363B00A-5C3F-97A3-4A29-59AA94F5B641}"/>
              </a:ext>
            </a:extLst>
          </p:cNvPr>
          <p:cNvSpPr/>
          <p:nvPr/>
        </p:nvSpPr>
        <p:spPr>
          <a:xfrm>
            <a:off x="4906854" y="1536998"/>
            <a:ext cx="2378291" cy="41797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NB6L295</a:t>
            </a: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1BD82B19-659D-3C24-A25C-D15940A884D3}"/>
              </a:ext>
            </a:extLst>
          </p:cNvPr>
          <p:cNvCxnSpPr>
            <a:cxnSpLocks/>
          </p:cNvCxnSpPr>
          <p:nvPr/>
        </p:nvCxnSpPr>
        <p:spPr>
          <a:xfrm>
            <a:off x="4484249" y="2235064"/>
            <a:ext cx="422605" cy="0"/>
          </a:xfrm>
          <a:prstGeom prst="line">
            <a:avLst/>
          </a:prstGeom>
          <a:ln w="63500">
            <a:solidFill>
              <a:srgbClr val="2F52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346A7C1F-26BC-8315-A10E-34C071A9CDA3}"/>
              </a:ext>
            </a:extLst>
          </p:cNvPr>
          <p:cNvCxnSpPr>
            <a:cxnSpLocks/>
            <a:stCxn id="50" idx="3"/>
          </p:cNvCxnSpPr>
          <p:nvPr/>
        </p:nvCxnSpPr>
        <p:spPr>
          <a:xfrm>
            <a:off x="2274006" y="2483971"/>
            <a:ext cx="761857" cy="0"/>
          </a:xfrm>
          <a:prstGeom prst="line">
            <a:avLst/>
          </a:prstGeom>
          <a:ln w="63500">
            <a:solidFill>
              <a:srgbClr val="2F52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5B27044-3D9B-7FD7-7FC5-02D0D4CDD1E3}"/>
                  </a:ext>
                </a:extLst>
              </p:cNvPr>
              <p:cNvSpPr txBox="1"/>
              <p:nvPr/>
            </p:nvSpPr>
            <p:spPr>
              <a:xfrm>
                <a:off x="3615624" y="1957250"/>
                <a:ext cx="43342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5B27044-3D9B-7FD7-7FC5-02D0D4CDD1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5624" y="1957250"/>
                <a:ext cx="433428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직사각형 61">
            <a:extLst>
              <a:ext uri="{FF2B5EF4-FFF2-40B4-BE49-F238E27FC236}">
                <a16:creationId xmlns:a16="http://schemas.microsoft.com/office/drawing/2014/main" id="{224D4454-BBDC-5BB8-179B-EBB15E8C0D4A}"/>
              </a:ext>
            </a:extLst>
          </p:cNvPr>
          <p:cNvSpPr/>
          <p:nvPr/>
        </p:nvSpPr>
        <p:spPr>
          <a:xfrm>
            <a:off x="3526767" y="2336417"/>
            <a:ext cx="84528" cy="2815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DEBC1809-E395-E09C-7EC0-D01B64F148AB}"/>
              </a:ext>
            </a:extLst>
          </p:cNvPr>
          <p:cNvCxnSpPr>
            <a:cxnSpLocks/>
            <a:stCxn id="62" idx="0"/>
            <a:endCxn id="88" idx="0"/>
          </p:cNvCxnSpPr>
          <p:nvPr/>
        </p:nvCxnSpPr>
        <p:spPr>
          <a:xfrm flipH="1" flipV="1">
            <a:off x="3560181" y="1999765"/>
            <a:ext cx="8850" cy="3366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8D19789F-9B7D-B1C1-2218-3A8DC39D84E1}"/>
              </a:ext>
            </a:extLst>
          </p:cNvPr>
          <p:cNvCxnSpPr>
            <a:cxnSpLocks/>
            <a:stCxn id="87" idx="0"/>
            <a:endCxn id="62" idx="2"/>
          </p:cNvCxnSpPr>
          <p:nvPr/>
        </p:nvCxnSpPr>
        <p:spPr>
          <a:xfrm flipH="1" flipV="1">
            <a:off x="3569031" y="2617953"/>
            <a:ext cx="3979" cy="3809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671B8794-99F5-D47D-9B78-A85E374C4393}"/>
              </a:ext>
            </a:extLst>
          </p:cNvPr>
          <p:cNvCxnSpPr>
            <a:cxnSpLocks/>
          </p:cNvCxnSpPr>
          <p:nvPr/>
        </p:nvCxnSpPr>
        <p:spPr>
          <a:xfrm>
            <a:off x="4484249" y="2736832"/>
            <a:ext cx="422605" cy="0"/>
          </a:xfrm>
          <a:prstGeom prst="line">
            <a:avLst/>
          </a:prstGeom>
          <a:ln w="63500">
            <a:solidFill>
              <a:srgbClr val="2F52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연결선 82">
            <a:extLst>
              <a:ext uri="{FF2B5EF4-FFF2-40B4-BE49-F238E27FC236}">
                <a16:creationId xmlns:a16="http://schemas.microsoft.com/office/drawing/2014/main" id="{01EBB84F-BC9C-4722-A7D7-0B77E5EBB7DA}"/>
              </a:ext>
            </a:extLst>
          </p:cNvPr>
          <p:cNvCxnSpPr>
            <a:cxnSpLocks/>
          </p:cNvCxnSpPr>
          <p:nvPr/>
        </p:nvCxnSpPr>
        <p:spPr>
          <a:xfrm>
            <a:off x="4484249" y="1745984"/>
            <a:ext cx="422605" cy="0"/>
          </a:xfrm>
          <a:prstGeom prst="line">
            <a:avLst/>
          </a:prstGeom>
          <a:ln w="63500">
            <a:solidFill>
              <a:srgbClr val="2F52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연결선 85">
            <a:extLst>
              <a:ext uri="{FF2B5EF4-FFF2-40B4-BE49-F238E27FC236}">
                <a16:creationId xmlns:a16="http://schemas.microsoft.com/office/drawing/2014/main" id="{79834EF3-1FFA-5B0D-3735-A7480EE96B92}"/>
              </a:ext>
            </a:extLst>
          </p:cNvPr>
          <p:cNvCxnSpPr>
            <a:cxnSpLocks/>
          </p:cNvCxnSpPr>
          <p:nvPr/>
        </p:nvCxnSpPr>
        <p:spPr>
          <a:xfrm>
            <a:off x="4484249" y="3232676"/>
            <a:ext cx="422605" cy="0"/>
          </a:xfrm>
          <a:prstGeom prst="line">
            <a:avLst/>
          </a:prstGeom>
          <a:ln w="63500">
            <a:solidFill>
              <a:srgbClr val="2F52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자유형: 도형 86">
            <a:extLst>
              <a:ext uri="{FF2B5EF4-FFF2-40B4-BE49-F238E27FC236}">
                <a16:creationId xmlns:a16="http://schemas.microsoft.com/office/drawing/2014/main" id="{2D94043D-7240-0634-087C-6DAE962B8664}"/>
              </a:ext>
            </a:extLst>
          </p:cNvPr>
          <p:cNvSpPr/>
          <p:nvPr/>
        </p:nvSpPr>
        <p:spPr>
          <a:xfrm rot="10800000">
            <a:off x="3027500" y="2497437"/>
            <a:ext cx="545510" cy="501424"/>
          </a:xfrm>
          <a:custGeom>
            <a:avLst/>
            <a:gdLst>
              <a:gd name="connsiteX0" fmla="*/ 0 w 1320800"/>
              <a:gd name="connsiteY0" fmla="*/ 0 h 393700"/>
              <a:gd name="connsiteX1" fmla="*/ 768350 w 1320800"/>
              <a:gd name="connsiteY1" fmla="*/ 82550 h 393700"/>
              <a:gd name="connsiteX2" fmla="*/ 1320800 w 1320800"/>
              <a:gd name="connsiteY2" fmla="*/ 393700 h 393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20800" h="393700">
                <a:moveTo>
                  <a:pt x="0" y="0"/>
                </a:moveTo>
                <a:cubicBezTo>
                  <a:pt x="274108" y="8466"/>
                  <a:pt x="548217" y="16933"/>
                  <a:pt x="768350" y="82550"/>
                </a:cubicBezTo>
                <a:cubicBezTo>
                  <a:pt x="988483" y="148167"/>
                  <a:pt x="1149350" y="303742"/>
                  <a:pt x="1320800" y="393700"/>
                </a:cubicBezTo>
              </a:path>
            </a:pathLst>
          </a:cu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자유형: 도형 87">
            <a:extLst>
              <a:ext uri="{FF2B5EF4-FFF2-40B4-BE49-F238E27FC236}">
                <a16:creationId xmlns:a16="http://schemas.microsoft.com/office/drawing/2014/main" id="{4B4689A8-75F5-9FB7-3914-523E17282A1A}"/>
              </a:ext>
            </a:extLst>
          </p:cNvPr>
          <p:cNvSpPr/>
          <p:nvPr/>
        </p:nvSpPr>
        <p:spPr>
          <a:xfrm rot="10800000" flipV="1">
            <a:off x="3027494" y="1999765"/>
            <a:ext cx="532687" cy="501424"/>
          </a:xfrm>
          <a:custGeom>
            <a:avLst/>
            <a:gdLst>
              <a:gd name="connsiteX0" fmla="*/ 0 w 1320800"/>
              <a:gd name="connsiteY0" fmla="*/ 0 h 393700"/>
              <a:gd name="connsiteX1" fmla="*/ 768350 w 1320800"/>
              <a:gd name="connsiteY1" fmla="*/ 82550 h 393700"/>
              <a:gd name="connsiteX2" fmla="*/ 1320800 w 1320800"/>
              <a:gd name="connsiteY2" fmla="*/ 393700 h 393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20800" h="393700">
                <a:moveTo>
                  <a:pt x="0" y="0"/>
                </a:moveTo>
                <a:cubicBezTo>
                  <a:pt x="274108" y="8466"/>
                  <a:pt x="548217" y="16933"/>
                  <a:pt x="768350" y="82550"/>
                </a:cubicBezTo>
                <a:cubicBezTo>
                  <a:pt x="988483" y="148167"/>
                  <a:pt x="1149350" y="303742"/>
                  <a:pt x="1320800" y="393700"/>
                </a:cubicBezTo>
              </a:path>
            </a:pathLst>
          </a:cu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929034D0-2B7C-67C0-31EE-479B2070C2F3}"/>
              </a:ext>
            </a:extLst>
          </p:cNvPr>
          <p:cNvSpPr/>
          <p:nvPr/>
        </p:nvSpPr>
        <p:spPr>
          <a:xfrm>
            <a:off x="4467232" y="2849502"/>
            <a:ext cx="84528" cy="2815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8A4AA5B0-108C-4CAB-CC58-53ED0420F882}"/>
              </a:ext>
            </a:extLst>
          </p:cNvPr>
          <p:cNvCxnSpPr>
            <a:cxnSpLocks/>
            <a:stCxn id="90" idx="0"/>
          </p:cNvCxnSpPr>
          <p:nvPr/>
        </p:nvCxnSpPr>
        <p:spPr>
          <a:xfrm flipV="1">
            <a:off x="4509496" y="2748149"/>
            <a:ext cx="0" cy="1013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연결선 107">
            <a:extLst>
              <a:ext uri="{FF2B5EF4-FFF2-40B4-BE49-F238E27FC236}">
                <a16:creationId xmlns:a16="http://schemas.microsoft.com/office/drawing/2014/main" id="{4D6BE447-CAD7-841D-1BC3-4414B48D4A47}"/>
              </a:ext>
            </a:extLst>
          </p:cNvPr>
          <p:cNvCxnSpPr>
            <a:cxnSpLocks/>
            <a:endCxn id="90" idx="2"/>
          </p:cNvCxnSpPr>
          <p:nvPr/>
        </p:nvCxnSpPr>
        <p:spPr>
          <a:xfrm flipV="1">
            <a:off x="4509496" y="3131038"/>
            <a:ext cx="0" cy="1188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2CE4FA97-38AF-B4D6-2B98-F9F964536A7A}"/>
              </a:ext>
            </a:extLst>
          </p:cNvPr>
          <p:cNvSpPr/>
          <p:nvPr/>
        </p:nvSpPr>
        <p:spPr>
          <a:xfrm>
            <a:off x="4467232" y="1835606"/>
            <a:ext cx="84528" cy="2815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1" name="직선 연결선 110">
            <a:extLst>
              <a:ext uri="{FF2B5EF4-FFF2-40B4-BE49-F238E27FC236}">
                <a16:creationId xmlns:a16="http://schemas.microsoft.com/office/drawing/2014/main" id="{2EF00CBB-EA8F-F231-E70B-838F6E7CE360}"/>
              </a:ext>
            </a:extLst>
          </p:cNvPr>
          <p:cNvCxnSpPr>
            <a:cxnSpLocks/>
            <a:stCxn id="110" idx="0"/>
          </p:cNvCxnSpPr>
          <p:nvPr/>
        </p:nvCxnSpPr>
        <p:spPr>
          <a:xfrm flipV="1">
            <a:off x="4509496" y="1734253"/>
            <a:ext cx="0" cy="1013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연결선 111">
            <a:extLst>
              <a:ext uri="{FF2B5EF4-FFF2-40B4-BE49-F238E27FC236}">
                <a16:creationId xmlns:a16="http://schemas.microsoft.com/office/drawing/2014/main" id="{0F70D6A0-E677-FEB5-11E5-9B80EC75D3D1}"/>
              </a:ext>
            </a:extLst>
          </p:cNvPr>
          <p:cNvCxnSpPr>
            <a:cxnSpLocks/>
            <a:endCxn id="110" idx="2"/>
          </p:cNvCxnSpPr>
          <p:nvPr/>
        </p:nvCxnSpPr>
        <p:spPr>
          <a:xfrm flipV="1">
            <a:off x="4509496" y="2117142"/>
            <a:ext cx="0" cy="1188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31606FA8-8A63-050B-80E5-05F5687969F5}"/>
                  </a:ext>
                </a:extLst>
              </p:cNvPr>
              <p:cNvSpPr txBox="1"/>
              <p:nvPr/>
            </p:nvSpPr>
            <p:spPr>
              <a:xfrm>
                <a:off x="4463711" y="1337045"/>
                <a:ext cx="43342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31606FA8-8A63-050B-80E5-05F5687969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3711" y="1337045"/>
                <a:ext cx="433428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6107384D-0B37-A8F5-752E-7EA8D772E593}"/>
              </a:ext>
            </a:extLst>
          </p:cNvPr>
          <p:cNvSpPr/>
          <p:nvPr/>
        </p:nvSpPr>
        <p:spPr>
          <a:xfrm>
            <a:off x="9917994" y="1511303"/>
            <a:ext cx="584906" cy="431794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8" name="직선 연결선 117">
            <a:extLst>
              <a:ext uri="{FF2B5EF4-FFF2-40B4-BE49-F238E27FC236}">
                <a16:creationId xmlns:a16="http://schemas.microsoft.com/office/drawing/2014/main" id="{E85078C1-C192-9123-B7E0-8ECD8ADEB785}"/>
              </a:ext>
            </a:extLst>
          </p:cNvPr>
          <p:cNvCxnSpPr>
            <a:cxnSpLocks/>
          </p:cNvCxnSpPr>
          <p:nvPr/>
        </p:nvCxnSpPr>
        <p:spPr>
          <a:xfrm>
            <a:off x="7285145" y="1752597"/>
            <a:ext cx="2632849" cy="0"/>
          </a:xfrm>
          <a:prstGeom prst="line">
            <a:avLst/>
          </a:prstGeom>
          <a:ln w="63500">
            <a:solidFill>
              <a:srgbClr val="2F52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60F9E775-C5AF-ECA0-583D-852F5A95CD84}"/>
              </a:ext>
            </a:extLst>
          </p:cNvPr>
          <p:cNvSpPr/>
          <p:nvPr/>
        </p:nvSpPr>
        <p:spPr>
          <a:xfrm>
            <a:off x="9917994" y="2495535"/>
            <a:ext cx="584906" cy="431794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6" name="직선 연결선 125">
            <a:extLst>
              <a:ext uri="{FF2B5EF4-FFF2-40B4-BE49-F238E27FC236}">
                <a16:creationId xmlns:a16="http://schemas.microsoft.com/office/drawing/2014/main" id="{EDBC9D20-BAF0-C7FC-B00B-005129045C5E}"/>
              </a:ext>
            </a:extLst>
          </p:cNvPr>
          <p:cNvCxnSpPr>
            <a:cxnSpLocks/>
          </p:cNvCxnSpPr>
          <p:nvPr/>
        </p:nvCxnSpPr>
        <p:spPr>
          <a:xfrm>
            <a:off x="7285145" y="2736829"/>
            <a:ext cx="2632849" cy="0"/>
          </a:xfrm>
          <a:prstGeom prst="line">
            <a:avLst/>
          </a:prstGeom>
          <a:ln w="63500">
            <a:solidFill>
              <a:srgbClr val="2F52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3BF652F4-EC60-5B14-E245-77677D41A314}"/>
              </a:ext>
            </a:extLst>
          </p:cNvPr>
          <p:cNvSpPr/>
          <p:nvPr/>
        </p:nvSpPr>
        <p:spPr>
          <a:xfrm>
            <a:off x="9917994" y="2984611"/>
            <a:ext cx="584906" cy="431794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8" name="직선 연결선 127">
            <a:extLst>
              <a:ext uri="{FF2B5EF4-FFF2-40B4-BE49-F238E27FC236}">
                <a16:creationId xmlns:a16="http://schemas.microsoft.com/office/drawing/2014/main" id="{DF3C9FD0-DFA8-7047-A0BA-3F6841AE8595}"/>
              </a:ext>
            </a:extLst>
          </p:cNvPr>
          <p:cNvCxnSpPr>
            <a:cxnSpLocks/>
          </p:cNvCxnSpPr>
          <p:nvPr/>
        </p:nvCxnSpPr>
        <p:spPr>
          <a:xfrm>
            <a:off x="7285145" y="3225905"/>
            <a:ext cx="2632849" cy="0"/>
          </a:xfrm>
          <a:prstGeom prst="line">
            <a:avLst/>
          </a:prstGeom>
          <a:ln w="63500">
            <a:solidFill>
              <a:srgbClr val="2F52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8D0CB48B-4A65-7EC2-FF66-AB901575F86B}"/>
              </a:ext>
            </a:extLst>
          </p:cNvPr>
          <p:cNvSpPr/>
          <p:nvPr/>
        </p:nvSpPr>
        <p:spPr>
          <a:xfrm>
            <a:off x="4493966" y="6056574"/>
            <a:ext cx="358559" cy="5838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solidFill>
                  <a:schemeClr val="tx1"/>
                </a:solidFill>
              </a:rPr>
              <a:t>DC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6D9BF11E-86FB-2FA4-096C-89DC1B04B79C}"/>
              </a:ext>
            </a:extLst>
          </p:cNvPr>
          <p:cNvCxnSpPr>
            <a:stCxn id="181" idx="0"/>
            <a:endCxn id="12" idx="3"/>
          </p:cNvCxnSpPr>
          <p:nvPr/>
        </p:nvCxnSpPr>
        <p:spPr>
          <a:xfrm rot="16200000" flipV="1">
            <a:off x="8104519" y="4505171"/>
            <a:ext cx="605239" cy="224398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9EAFBF4F-F240-FF3C-D5E9-7D392CB5C41D}"/>
              </a:ext>
            </a:extLst>
          </p:cNvPr>
          <p:cNvCxnSpPr>
            <a:stCxn id="72" idx="0"/>
            <a:endCxn id="12" idx="1"/>
          </p:cNvCxnSpPr>
          <p:nvPr/>
        </p:nvCxnSpPr>
        <p:spPr>
          <a:xfrm rot="5400000" flipH="1" flipV="1">
            <a:off x="3762773" y="4785701"/>
            <a:ext cx="605238" cy="168292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46A9A714-D99C-69A5-190D-5D315D5EDC1E}"/>
              </a:ext>
            </a:extLst>
          </p:cNvPr>
          <p:cNvCxnSpPr>
            <a:cxnSpLocks/>
          </p:cNvCxnSpPr>
          <p:nvPr/>
        </p:nvCxnSpPr>
        <p:spPr>
          <a:xfrm>
            <a:off x="3554853" y="2000247"/>
            <a:ext cx="422605" cy="0"/>
          </a:xfrm>
          <a:prstGeom prst="line">
            <a:avLst/>
          </a:prstGeom>
          <a:ln w="63500">
            <a:solidFill>
              <a:srgbClr val="2F52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6B3558B2-DD65-9BCE-B8D7-D8DEAE41671C}"/>
              </a:ext>
            </a:extLst>
          </p:cNvPr>
          <p:cNvCxnSpPr>
            <a:cxnSpLocks/>
          </p:cNvCxnSpPr>
          <p:nvPr/>
        </p:nvCxnSpPr>
        <p:spPr>
          <a:xfrm>
            <a:off x="3554853" y="2996317"/>
            <a:ext cx="422605" cy="0"/>
          </a:xfrm>
          <a:prstGeom prst="line">
            <a:avLst/>
          </a:prstGeom>
          <a:ln w="63500">
            <a:solidFill>
              <a:srgbClr val="2F52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자유형: 도형 39">
            <a:extLst>
              <a:ext uri="{FF2B5EF4-FFF2-40B4-BE49-F238E27FC236}">
                <a16:creationId xmlns:a16="http://schemas.microsoft.com/office/drawing/2014/main" id="{5A389410-F707-0541-13C2-C913A7B6ADFA}"/>
              </a:ext>
            </a:extLst>
          </p:cNvPr>
          <p:cNvSpPr/>
          <p:nvPr/>
        </p:nvSpPr>
        <p:spPr>
          <a:xfrm rot="10800000">
            <a:off x="3958412" y="1999765"/>
            <a:ext cx="545510" cy="249074"/>
          </a:xfrm>
          <a:custGeom>
            <a:avLst/>
            <a:gdLst>
              <a:gd name="connsiteX0" fmla="*/ 0 w 1320800"/>
              <a:gd name="connsiteY0" fmla="*/ 0 h 393700"/>
              <a:gd name="connsiteX1" fmla="*/ 768350 w 1320800"/>
              <a:gd name="connsiteY1" fmla="*/ 82550 h 393700"/>
              <a:gd name="connsiteX2" fmla="*/ 1320800 w 1320800"/>
              <a:gd name="connsiteY2" fmla="*/ 393700 h 393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20800" h="393700">
                <a:moveTo>
                  <a:pt x="0" y="0"/>
                </a:moveTo>
                <a:cubicBezTo>
                  <a:pt x="274108" y="8466"/>
                  <a:pt x="548217" y="16933"/>
                  <a:pt x="768350" y="82550"/>
                </a:cubicBezTo>
                <a:cubicBezTo>
                  <a:pt x="988483" y="148167"/>
                  <a:pt x="1149350" y="303742"/>
                  <a:pt x="1320800" y="393700"/>
                </a:cubicBezTo>
              </a:path>
            </a:pathLst>
          </a:cu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자유형: 도형 41">
            <a:extLst>
              <a:ext uri="{FF2B5EF4-FFF2-40B4-BE49-F238E27FC236}">
                <a16:creationId xmlns:a16="http://schemas.microsoft.com/office/drawing/2014/main" id="{3112781B-2E6F-38D8-1D27-15A996547C86}"/>
              </a:ext>
            </a:extLst>
          </p:cNvPr>
          <p:cNvSpPr/>
          <p:nvPr/>
        </p:nvSpPr>
        <p:spPr>
          <a:xfrm rot="10800000" flipV="1">
            <a:off x="3958408" y="1736796"/>
            <a:ext cx="532687" cy="249074"/>
          </a:xfrm>
          <a:custGeom>
            <a:avLst/>
            <a:gdLst>
              <a:gd name="connsiteX0" fmla="*/ 0 w 1320800"/>
              <a:gd name="connsiteY0" fmla="*/ 0 h 393700"/>
              <a:gd name="connsiteX1" fmla="*/ 768350 w 1320800"/>
              <a:gd name="connsiteY1" fmla="*/ 82550 h 393700"/>
              <a:gd name="connsiteX2" fmla="*/ 1320800 w 1320800"/>
              <a:gd name="connsiteY2" fmla="*/ 393700 h 393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20800" h="393700">
                <a:moveTo>
                  <a:pt x="0" y="0"/>
                </a:moveTo>
                <a:cubicBezTo>
                  <a:pt x="274108" y="8466"/>
                  <a:pt x="548217" y="16933"/>
                  <a:pt x="768350" y="82550"/>
                </a:cubicBezTo>
                <a:cubicBezTo>
                  <a:pt x="988483" y="148167"/>
                  <a:pt x="1149350" y="303742"/>
                  <a:pt x="1320800" y="393700"/>
                </a:cubicBezTo>
              </a:path>
            </a:pathLst>
          </a:cu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자유형: 도형 52">
            <a:extLst>
              <a:ext uri="{FF2B5EF4-FFF2-40B4-BE49-F238E27FC236}">
                <a16:creationId xmlns:a16="http://schemas.microsoft.com/office/drawing/2014/main" id="{8B8C49F2-C17A-83B9-529B-8DD0BBBCCB23}"/>
              </a:ext>
            </a:extLst>
          </p:cNvPr>
          <p:cNvSpPr/>
          <p:nvPr/>
        </p:nvSpPr>
        <p:spPr>
          <a:xfrm rot="10800000">
            <a:off x="3958412" y="2996317"/>
            <a:ext cx="545510" cy="249074"/>
          </a:xfrm>
          <a:custGeom>
            <a:avLst/>
            <a:gdLst>
              <a:gd name="connsiteX0" fmla="*/ 0 w 1320800"/>
              <a:gd name="connsiteY0" fmla="*/ 0 h 393700"/>
              <a:gd name="connsiteX1" fmla="*/ 768350 w 1320800"/>
              <a:gd name="connsiteY1" fmla="*/ 82550 h 393700"/>
              <a:gd name="connsiteX2" fmla="*/ 1320800 w 1320800"/>
              <a:gd name="connsiteY2" fmla="*/ 393700 h 393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20800" h="393700">
                <a:moveTo>
                  <a:pt x="0" y="0"/>
                </a:moveTo>
                <a:cubicBezTo>
                  <a:pt x="274108" y="8466"/>
                  <a:pt x="548217" y="16933"/>
                  <a:pt x="768350" y="82550"/>
                </a:cubicBezTo>
                <a:cubicBezTo>
                  <a:pt x="988483" y="148167"/>
                  <a:pt x="1149350" y="303742"/>
                  <a:pt x="1320800" y="393700"/>
                </a:cubicBezTo>
              </a:path>
            </a:pathLst>
          </a:cu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자유형: 도형 55">
            <a:extLst>
              <a:ext uri="{FF2B5EF4-FFF2-40B4-BE49-F238E27FC236}">
                <a16:creationId xmlns:a16="http://schemas.microsoft.com/office/drawing/2014/main" id="{53AEDDE5-C968-5682-1405-97261447D83C}"/>
              </a:ext>
            </a:extLst>
          </p:cNvPr>
          <p:cNvSpPr/>
          <p:nvPr/>
        </p:nvSpPr>
        <p:spPr>
          <a:xfrm rot="10800000" flipV="1">
            <a:off x="3958408" y="2733348"/>
            <a:ext cx="532687" cy="249074"/>
          </a:xfrm>
          <a:custGeom>
            <a:avLst/>
            <a:gdLst>
              <a:gd name="connsiteX0" fmla="*/ 0 w 1320800"/>
              <a:gd name="connsiteY0" fmla="*/ 0 h 393700"/>
              <a:gd name="connsiteX1" fmla="*/ 768350 w 1320800"/>
              <a:gd name="connsiteY1" fmla="*/ 82550 h 393700"/>
              <a:gd name="connsiteX2" fmla="*/ 1320800 w 1320800"/>
              <a:gd name="connsiteY2" fmla="*/ 393700 h 393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20800" h="393700">
                <a:moveTo>
                  <a:pt x="0" y="0"/>
                </a:moveTo>
                <a:cubicBezTo>
                  <a:pt x="274108" y="8466"/>
                  <a:pt x="548217" y="16933"/>
                  <a:pt x="768350" y="82550"/>
                </a:cubicBezTo>
                <a:cubicBezTo>
                  <a:pt x="988483" y="148167"/>
                  <a:pt x="1149350" y="303742"/>
                  <a:pt x="1320800" y="393700"/>
                </a:cubicBezTo>
              </a:path>
            </a:pathLst>
          </a:cu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B46FDE8D-BB42-5E3B-C8B4-68739D916052}"/>
                  </a:ext>
                </a:extLst>
              </p:cNvPr>
              <p:cNvSpPr txBox="1"/>
              <p:nvPr/>
            </p:nvSpPr>
            <p:spPr>
              <a:xfrm>
                <a:off x="2670949" y="2686524"/>
                <a:ext cx="433428" cy="4019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ad>
                            <m:radPr>
                              <m:degHide m:val="on"/>
                              <m:ctrlPr>
                                <a:rPr lang="en-US" altLang="ko-K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ko-K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B46FDE8D-BB42-5E3B-C8B4-68739D9160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0949" y="2686524"/>
                <a:ext cx="433428" cy="401970"/>
              </a:xfrm>
              <a:prstGeom prst="rect">
                <a:avLst/>
              </a:prstGeom>
              <a:blipFill>
                <a:blip r:embed="rId7"/>
                <a:stretch>
                  <a:fillRect r="-5211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A6A95CF9-3601-F999-80EC-51166970B50D}"/>
                  </a:ext>
                </a:extLst>
              </p:cNvPr>
              <p:cNvSpPr txBox="1"/>
              <p:nvPr/>
            </p:nvSpPr>
            <p:spPr>
              <a:xfrm>
                <a:off x="3981079" y="3206055"/>
                <a:ext cx="433428" cy="4019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ad>
                            <m:radPr>
                              <m:degHide m:val="on"/>
                              <m:ctrlPr>
                                <a:rPr lang="en-US" altLang="ko-K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ko-K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A6A95CF9-3601-F999-80EC-51166970B5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1079" y="3206055"/>
                <a:ext cx="433428" cy="401970"/>
              </a:xfrm>
              <a:prstGeom prst="rect">
                <a:avLst/>
              </a:prstGeom>
              <a:blipFill>
                <a:blip r:embed="rId8"/>
                <a:stretch>
                  <a:fillRect r="-5211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" name="TextBox 80">
            <a:extLst>
              <a:ext uri="{FF2B5EF4-FFF2-40B4-BE49-F238E27FC236}">
                <a16:creationId xmlns:a16="http://schemas.microsoft.com/office/drawing/2014/main" id="{60C637E4-CBE4-1F35-1288-6C892F690F01}"/>
              </a:ext>
            </a:extLst>
          </p:cNvPr>
          <p:cNvSpPr txBox="1"/>
          <p:nvPr/>
        </p:nvSpPr>
        <p:spPr>
          <a:xfrm>
            <a:off x="7943477" y="106312"/>
            <a:ext cx="37852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Impedance matched at all port</a:t>
            </a:r>
          </a:p>
          <a:p>
            <a:r>
              <a:rPr lang="en-US" altLang="ko-KR" dirty="0"/>
              <a:t>Total -6dBm loss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791722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FD2D20-75F7-EEBA-964F-3A22D635DF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RF SPDT switch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616767D-5DD0-0028-4D62-4165348091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2023. 2. 1.</a:t>
            </a:r>
            <a:endParaRPr kumimoji="1" lang="ko-Kore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25248CF-DD42-D181-47EA-B4229255F0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638" y="1320911"/>
            <a:ext cx="5632937" cy="276982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2CB0993-78C9-5261-88BB-B5ACABDADBD3}"/>
              </a:ext>
            </a:extLst>
          </p:cNvPr>
          <p:cNvSpPr txBox="1"/>
          <p:nvPr/>
        </p:nvSpPr>
        <p:spPr>
          <a:xfrm>
            <a:off x="116090" y="5632518"/>
            <a:ext cx="4543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use 6 layer PCB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3BDDFFD-5BBC-21A2-3920-930CAC121544}"/>
              </a:ext>
            </a:extLst>
          </p:cNvPr>
          <p:cNvSpPr/>
          <p:nvPr/>
        </p:nvSpPr>
        <p:spPr>
          <a:xfrm>
            <a:off x="8114097" y="1968098"/>
            <a:ext cx="1761423" cy="236781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4" name="그룹 143">
            <a:extLst>
              <a:ext uri="{FF2B5EF4-FFF2-40B4-BE49-F238E27FC236}">
                <a16:creationId xmlns:a16="http://schemas.microsoft.com/office/drawing/2014/main" id="{5106F16D-67F7-C847-F58E-64685401252D}"/>
              </a:ext>
            </a:extLst>
          </p:cNvPr>
          <p:cNvGrpSpPr/>
          <p:nvPr/>
        </p:nvGrpSpPr>
        <p:grpSpPr>
          <a:xfrm>
            <a:off x="6521581" y="3993566"/>
            <a:ext cx="2236793" cy="2382418"/>
            <a:chOff x="6521581" y="3993566"/>
            <a:chExt cx="2236793" cy="2382418"/>
          </a:xfrm>
        </p:grpSpPr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D0C78AAB-B3BA-F8C5-0280-6D0F61ADD8D3}"/>
                </a:ext>
              </a:extLst>
            </p:cNvPr>
            <p:cNvCxnSpPr>
              <a:cxnSpLocks/>
            </p:cNvCxnSpPr>
            <p:nvPr/>
          </p:nvCxnSpPr>
          <p:spPr>
            <a:xfrm>
              <a:off x="8747260" y="5365750"/>
              <a:ext cx="0" cy="1010234"/>
            </a:xfrm>
            <a:prstGeom prst="line">
              <a:avLst/>
            </a:prstGeom>
            <a:ln w="88900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CD608434-4C08-A1CF-8DC4-A5BD0DFF0E42}"/>
                </a:ext>
              </a:extLst>
            </p:cNvPr>
            <p:cNvCxnSpPr>
              <a:cxnSpLocks/>
            </p:cNvCxnSpPr>
            <p:nvPr/>
          </p:nvCxnSpPr>
          <p:spPr>
            <a:xfrm>
              <a:off x="8466274" y="5080016"/>
              <a:ext cx="292100" cy="314308"/>
            </a:xfrm>
            <a:prstGeom prst="line">
              <a:avLst/>
            </a:prstGeom>
            <a:ln w="88900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E252F6E9-C410-724C-C038-F890A74BFC31}"/>
                </a:ext>
              </a:extLst>
            </p:cNvPr>
            <p:cNvCxnSpPr>
              <a:cxnSpLocks/>
            </p:cNvCxnSpPr>
            <p:nvPr/>
          </p:nvCxnSpPr>
          <p:spPr>
            <a:xfrm>
              <a:off x="6831013" y="5089542"/>
              <a:ext cx="1665421" cy="0"/>
            </a:xfrm>
            <a:prstGeom prst="line">
              <a:avLst/>
            </a:prstGeom>
            <a:ln w="88900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32CA3864-8A35-E335-FCD2-FBC5466A67C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526182" y="4741900"/>
              <a:ext cx="337821" cy="363501"/>
            </a:xfrm>
            <a:prstGeom prst="line">
              <a:avLst/>
            </a:prstGeom>
            <a:ln w="88900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FA624CD0-7E13-50C7-5BBC-4D64B08F0C9C}"/>
                </a:ext>
              </a:extLst>
            </p:cNvPr>
            <p:cNvCxnSpPr>
              <a:cxnSpLocks/>
            </p:cNvCxnSpPr>
            <p:nvPr/>
          </p:nvCxnSpPr>
          <p:spPr>
            <a:xfrm>
              <a:off x="6538884" y="4239896"/>
              <a:ext cx="0" cy="533006"/>
            </a:xfrm>
            <a:prstGeom prst="line">
              <a:avLst/>
            </a:prstGeom>
            <a:ln w="88900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5B56B649-FC2E-50C9-2967-84442D25223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21581" y="3993566"/>
              <a:ext cx="347080" cy="277856"/>
            </a:xfrm>
            <a:prstGeom prst="line">
              <a:avLst/>
            </a:prstGeom>
            <a:ln w="88900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C60AE403-8728-738A-D05E-07F7E7BEEF27}"/>
                </a:ext>
              </a:extLst>
            </p:cNvPr>
            <p:cNvCxnSpPr>
              <a:cxnSpLocks/>
            </p:cNvCxnSpPr>
            <p:nvPr/>
          </p:nvCxnSpPr>
          <p:spPr>
            <a:xfrm>
              <a:off x="6838632" y="4000923"/>
              <a:ext cx="1281816" cy="0"/>
            </a:xfrm>
            <a:prstGeom prst="line">
              <a:avLst/>
            </a:prstGeom>
            <a:ln w="88900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5" name="그룹 144">
            <a:extLst>
              <a:ext uri="{FF2B5EF4-FFF2-40B4-BE49-F238E27FC236}">
                <a16:creationId xmlns:a16="http://schemas.microsoft.com/office/drawing/2014/main" id="{B42F9016-88EA-765B-1791-B4C919E2E940}"/>
              </a:ext>
            </a:extLst>
          </p:cNvPr>
          <p:cNvGrpSpPr/>
          <p:nvPr/>
        </p:nvGrpSpPr>
        <p:grpSpPr>
          <a:xfrm>
            <a:off x="7237071" y="1283769"/>
            <a:ext cx="1713388" cy="5092215"/>
            <a:chOff x="7237071" y="1283769"/>
            <a:chExt cx="1713388" cy="5092215"/>
          </a:xfrm>
        </p:grpSpPr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C17BF109-B21E-EF30-FEBD-F56A690B7EEE}"/>
                </a:ext>
              </a:extLst>
            </p:cNvPr>
            <p:cNvCxnSpPr>
              <a:cxnSpLocks/>
            </p:cNvCxnSpPr>
            <p:nvPr/>
          </p:nvCxnSpPr>
          <p:spPr>
            <a:xfrm>
              <a:off x="8934584" y="1708150"/>
              <a:ext cx="0" cy="4667834"/>
            </a:xfrm>
            <a:prstGeom prst="line">
              <a:avLst/>
            </a:prstGeom>
            <a:ln w="88900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596FE766-3271-8DB8-CBC2-3081773ABACF}"/>
                </a:ext>
              </a:extLst>
            </p:cNvPr>
            <p:cNvCxnSpPr>
              <a:cxnSpLocks/>
            </p:cNvCxnSpPr>
            <p:nvPr/>
          </p:nvCxnSpPr>
          <p:spPr>
            <a:xfrm>
              <a:off x="8466274" y="1283769"/>
              <a:ext cx="484185" cy="460567"/>
            </a:xfrm>
            <a:prstGeom prst="line">
              <a:avLst/>
            </a:prstGeom>
            <a:ln w="88900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AB92BD05-7F18-C726-DC86-48D7E3398D1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46474" y="1296452"/>
              <a:ext cx="949960" cy="0"/>
            </a:xfrm>
            <a:prstGeom prst="line">
              <a:avLst/>
            </a:prstGeom>
            <a:ln w="88900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54F0FCB9-F70B-E288-AC9A-1EE9D0A60AD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41672" y="1283769"/>
              <a:ext cx="337821" cy="363501"/>
            </a:xfrm>
            <a:prstGeom prst="line">
              <a:avLst/>
            </a:prstGeom>
            <a:ln w="88900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id="{6F2F0D6A-3CE4-C7B8-DEBE-04ABBC53B68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54374" y="1616268"/>
              <a:ext cx="0" cy="533006"/>
            </a:xfrm>
            <a:prstGeom prst="line">
              <a:avLst/>
            </a:prstGeom>
            <a:ln w="88900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id="{15A51C82-105E-B607-43F6-31453B7AF415}"/>
                </a:ext>
              </a:extLst>
            </p:cNvPr>
            <p:cNvCxnSpPr>
              <a:cxnSpLocks/>
            </p:cNvCxnSpPr>
            <p:nvPr/>
          </p:nvCxnSpPr>
          <p:spPr>
            <a:xfrm>
              <a:off x="7237071" y="2117748"/>
              <a:ext cx="347080" cy="277856"/>
            </a:xfrm>
            <a:prstGeom prst="line">
              <a:avLst/>
            </a:prstGeom>
            <a:ln w="88900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 59">
              <a:extLst>
                <a:ext uri="{FF2B5EF4-FFF2-40B4-BE49-F238E27FC236}">
                  <a16:creationId xmlns:a16="http://schemas.microsoft.com/office/drawing/2014/main" id="{4844CBAC-A719-2344-39C8-C3E1F14C9D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52825" y="2385071"/>
              <a:ext cx="567623" cy="0"/>
            </a:xfrm>
            <a:prstGeom prst="line">
              <a:avLst/>
            </a:prstGeom>
            <a:ln w="88900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C5A35307-F275-E8DF-57AD-DDE8E6FDD0DC}"/>
              </a:ext>
            </a:extLst>
          </p:cNvPr>
          <p:cNvGrpSpPr/>
          <p:nvPr/>
        </p:nvGrpSpPr>
        <p:grpSpPr>
          <a:xfrm>
            <a:off x="6130458" y="2982612"/>
            <a:ext cx="1983639" cy="358708"/>
            <a:chOff x="6130458" y="2982612"/>
            <a:chExt cx="1983639" cy="358708"/>
          </a:xfrm>
        </p:grpSpPr>
        <p:cxnSp>
          <p:nvCxnSpPr>
            <p:cNvPr id="65" name="직선 연결선 64">
              <a:extLst>
                <a:ext uri="{FF2B5EF4-FFF2-40B4-BE49-F238E27FC236}">
                  <a16:creationId xmlns:a16="http://schemas.microsoft.com/office/drawing/2014/main" id="{B563E163-DC78-B5D1-E076-0C8BDA952E06}"/>
                </a:ext>
              </a:extLst>
            </p:cNvPr>
            <p:cNvCxnSpPr>
              <a:cxnSpLocks/>
              <a:stCxn id="8" idx="1"/>
            </p:cNvCxnSpPr>
            <p:nvPr/>
          </p:nvCxnSpPr>
          <p:spPr>
            <a:xfrm flipH="1">
              <a:off x="6130458" y="3152006"/>
              <a:ext cx="1983639" cy="15363"/>
            </a:xfrm>
            <a:prstGeom prst="line">
              <a:avLst/>
            </a:prstGeom>
            <a:ln w="88900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2881D8F5-3565-E485-1FA2-64E607104AB0}"/>
                </a:ext>
              </a:extLst>
            </p:cNvPr>
            <p:cNvSpPr/>
            <p:nvPr/>
          </p:nvSpPr>
          <p:spPr>
            <a:xfrm>
              <a:off x="6181809" y="2982612"/>
              <a:ext cx="102702" cy="102702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B05A1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87B7F61F-DDB4-D818-E174-2EFAE36F9F46}"/>
                </a:ext>
              </a:extLst>
            </p:cNvPr>
            <p:cNvSpPr/>
            <p:nvPr/>
          </p:nvSpPr>
          <p:spPr>
            <a:xfrm>
              <a:off x="6181809" y="3238618"/>
              <a:ext cx="102702" cy="102702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B05A1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3" name="타원 72">
              <a:extLst>
                <a:ext uri="{FF2B5EF4-FFF2-40B4-BE49-F238E27FC236}">
                  <a16:creationId xmlns:a16="http://schemas.microsoft.com/office/drawing/2014/main" id="{C3543BF3-33C7-7DC2-38C2-18016E3BF4F4}"/>
                </a:ext>
              </a:extLst>
            </p:cNvPr>
            <p:cNvSpPr/>
            <p:nvPr/>
          </p:nvSpPr>
          <p:spPr>
            <a:xfrm>
              <a:off x="6471834" y="2982612"/>
              <a:ext cx="102702" cy="102702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B05A1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4" name="타원 73">
              <a:extLst>
                <a:ext uri="{FF2B5EF4-FFF2-40B4-BE49-F238E27FC236}">
                  <a16:creationId xmlns:a16="http://schemas.microsoft.com/office/drawing/2014/main" id="{36DDC57F-F7DE-BAED-DB0A-2CF05AFE5E5B}"/>
                </a:ext>
              </a:extLst>
            </p:cNvPr>
            <p:cNvSpPr/>
            <p:nvPr/>
          </p:nvSpPr>
          <p:spPr>
            <a:xfrm>
              <a:off x="6471834" y="3238618"/>
              <a:ext cx="102702" cy="102702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B05A1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5" name="타원 74">
              <a:extLst>
                <a:ext uri="{FF2B5EF4-FFF2-40B4-BE49-F238E27FC236}">
                  <a16:creationId xmlns:a16="http://schemas.microsoft.com/office/drawing/2014/main" id="{C3D0479A-D6DD-E126-F778-1DDBD710CC2D}"/>
                </a:ext>
              </a:extLst>
            </p:cNvPr>
            <p:cNvSpPr/>
            <p:nvPr/>
          </p:nvSpPr>
          <p:spPr>
            <a:xfrm>
              <a:off x="6763106" y="2982612"/>
              <a:ext cx="102702" cy="102702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B05A1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6" name="타원 75">
              <a:extLst>
                <a:ext uri="{FF2B5EF4-FFF2-40B4-BE49-F238E27FC236}">
                  <a16:creationId xmlns:a16="http://schemas.microsoft.com/office/drawing/2014/main" id="{86615465-8199-001D-133C-C7B23C2489AB}"/>
                </a:ext>
              </a:extLst>
            </p:cNvPr>
            <p:cNvSpPr/>
            <p:nvPr/>
          </p:nvSpPr>
          <p:spPr>
            <a:xfrm>
              <a:off x="6763106" y="3238618"/>
              <a:ext cx="102702" cy="102702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B05A1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7" name="타원 76">
              <a:extLst>
                <a:ext uri="{FF2B5EF4-FFF2-40B4-BE49-F238E27FC236}">
                  <a16:creationId xmlns:a16="http://schemas.microsoft.com/office/drawing/2014/main" id="{F15A5A18-3D32-D27E-C75E-9DD6DB9DB31F}"/>
                </a:ext>
              </a:extLst>
            </p:cNvPr>
            <p:cNvSpPr/>
            <p:nvPr/>
          </p:nvSpPr>
          <p:spPr>
            <a:xfrm>
              <a:off x="7049275" y="2982612"/>
              <a:ext cx="102702" cy="102702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B05A1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8" name="타원 77">
              <a:extLst>
                <a:ext uri="{FF2B5EF4-FFF2-40B4-BE49-F238E27FC236}">
                  <a16:creationId xmlns:a16="http://schemas.microsoft.com/office/drawing/2014/main" id="{03E37C69-988D-7F41-313F-6BA94DAABF88}"/>
                </a:ext>
              </a:extLst>
            </p:cNvPr>
            <p:cNvSpPr/>
            <p:nvPr/>
          </p:nvSpPr>
          <p:spPr>
            <a:xfrm>
              <a:off x="7049275" y="3238618"/>
              <a:ext cx="102702" cy="102702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B05A1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9" name="타원 78">
              <a:extLst>
                <a:ext uri="{FF2B5EF4-FFF2-40B4-BE49-F238E27FC236}">
                  <a16:creationId xmlns:a16="http://schemas.microsoft.com/office/drawing/2014/main" id="{D29AE0BB-2505-94A1-EDF4-845682BD64CA}"/>
                </a:ext>
              </a:extLst>
            </p:cNvPr>
            <p:cNvSpPr/>
            <p:nvPr/>
          </p:nvSpPr>
          <p:spPr>
            <a:xfrm>
              <a:off x="7340785" y="2982612"/>
              <a:ext cx="102702" cy="102702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B05A1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0" name="타원 79">
              <a:extLst>
                <a:ext uri="{FF2B5EF4-FFF2-40B4-BE49-F238E27FC236}">
                  <a16:creationId xmlns:a16="http://schemas.microsoft.com/office/drawing/2014/main" id="{A19698F9-70CE-EEE7-8586-C467DDE92231}"/>
                </a:ext>
              </a:extLst>
            </p:cNvPr>
            <p:cNvSpPr/>
            <p:nvPr/>
          </p:nvSpPr>
          <p:spPr>
            <a:xfrm>
              <a:off x="7340785" y="3238618"/>
              <a:ext cx="102702" cy="102702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B05A1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1" name="타원 80">
              <a:extLst>
                <a:ext uri="{FF2B5EF4-FFF2-40B4-BE49-F238E27FC236}">
                  <a16:creationId xmlns:a16="http://schemas.microsoft.com/office/drawing/2014/main" id="{CEABCFAF-CB75-73D3-D8DB-2F6EFC86CF2A}"/>
                </a:ext>
              </a:extLst>
            </p:cNvPr>
            <p:cNvSpPr/>
            <p:nvPr/>
          </p:nvSpPr>
          <p:spPr>
            <a:xfrm>
              <a:off x="7630810" y="2982612"/>
              <a:ext cx="102702" cy="102702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B05A1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2" name="타원 81">
              <a:extLst>
                <a:ext uri="{FF2B5EF4-FFF2-40B4-BE49-F238E27FC236}">
                  <a16:creationId xmlns:a16="http://schemas.microsoft.com/office/drawing/2014/main" id="{BF08EBCD-827E-2D7D-71CD-4A645BF30CA8}"/>
                </a:ext>
              </a:extLst>
            </p:cNvPr>
            <p:cNvSpPr/>
            <p:nvPr/>
          </p:nvSpPr>
          <p:spPr>
            <a:xfrm>
              <a:off x="7630810" y="3238618"/>
              <a:ext cx="102702" cy="102702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B05A1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3" name="타원 82">
              <a:extLst>
                <a:ext uri="{FF2B5EF4-FFF2-40B4-BE49-F238E27FC236}">
                  <a16:creationId xmlns:a16="http://schemas.microsoft.com/office/drawing/2014/main" id="{B9BCDB86-3655-3FEA-D23E-9C32D1EAC6B6}"/>
                </a:ext>
              </a:extLst>
            </p:cNvPr>
            <p:cNvSpPr/>
            <p:nvPr/>
          </p:nvSpPr>
          <p:spPr>
            <a:xfrm>
              <a:off x="7921113" y="2982612"/>
              <a:ext cx="102702" cy="102702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B05A1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4" name="타원 83">
              <a:extLst>
                <a:ext uri="{FF2B5EF4-FFF2-40B4-BE49-F238E27FC236}">
                  <a16:creationId xmlns:a16="http://schemas.microsoft.com/office/drawing/2014/main" id="{36DD0AF9-8B60-C37D-4F3B-482C5AC43EC4}"/>
                </a:ext>
              </a:extLst>
            </p:cNvPr>
            <p:cNvSpPr/>
            <p:nvPr/>
          </p:nvSpPr>
          <p:spPr>
            <a:xfrm>
              <a:off x="7921113" y="3238618"/>
              <a:ext cx="102702" cy="102702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B05A1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D02D663A-5790-86B9-396F-01CC18EC4391}"/>
              </a:ext>
            </a:extLst>
          </p:cNvPr>
          <p:cNvGrpSpPr/>
          <p:nvPr/>
        </p:nvGrpSpPr>
        <p:grpSpPr>
          <a:xfrm>
            <a:off x="9875519" y="2209800"/>
            <a:ext cx="1983639" cy="358708"/>
            <a:chOff x="6130458" y="2982612"/>
            <a:chExt cx="1983639" cy="358708"/>
          </a:xfrm>
        </p:grpSpPr>
        <p:cxnSp>
          <p:nvCxnSpPr>
            <p:cNvPr id="87" name="직선 연결선 86">
              <a:extLst>
                <a:ext uri="{FF2B5EF4-FFF2-40B4-BE49-F238E27FC236}">
                  <a16:creationId xmlns:a16="http://schemas.microsoft.com/office/drawing/2014/main" id="{C25AF92B-7C29-C75C-2FC6-BE54D1B821A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30458" y="3152006"/>
              <a:ext cx="1983639" cy="15363"/>
            </a:xfrm>
            <a:prstGeom prst="line">
              <a:avLst/>
            </a:prstGeom>
            <a:ln w="88900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타원 87">
              <a:extLst>
                <a:ext uri="{FF2B5EF4-FFF2-40B4-BE49-F238E27FC236}">
                  <a16:creationId xmlns:a16="http://schemas.microsoft.com/office/drawing/2014/main" id="{F723D0F1-9C6D-B3EF-6B53-0FE1AF542A67}"/>
                </a:ext>
              </a:extLst>
            </p:cNvPr>
            <p:cNvSpPr/>
            <p:nvPr/>
          </p:nvSpPr>
          <p:spPr>
            <a:xfrm>
              <a:off x="6181809" y="2982612"/>
              <a:ext cx="102702" cy="102702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B05A1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9" name="타원 88">
              <a:extLst>
                <a:ext uri="{FF2B5EF4-FFF2-40B4-BE49-F238E27FC236}">
                  <a16:creationId xmlns:a16="http://schemas.microsoft.com/office/drawing/2014/main" id="{76686F30-92BB-129D-18A6-B837E413E2D8}"/>
                </a:ext>
              </a:extLst>
            </p:cNvPr>
            <p:cNvSpPr/>
            <p:nvPr/>
          </p:nvSpPr>
          <p:spPr>
            <a:xfrm>
              <a:off x="6181809" y="3238618"/>
              <a:ext cx="102702" cy="102702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B05A1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0" name="타원 89">
              <a:extLst>
                <a:ext uri="{FF2B5EF4-FFF2-40B4-BE49-F238E27FC236}">
                  <a16:creationId xmlns:a16="http://schemas.microsoft.com/office/drawing/2014/main" id="{AA0B35D7-F8E5-697E-9FDA-A5463757A696}"/>
                </a:ext>
              </a:extLst>
            </p:cNvPr>
            <p:cNvSpPr/>
            <p:nvPr/>
          </p:nvSpPr>
          <p:spPr>
            <a:xfrm>
              <a:off x="6471834" y="2982612"/>
              <a:ext cx="102702" cy="102702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B05A1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1" name="타원 90">
              <a:extLst>
                <a:ext uri="{FF2B5EF4-FFF2-40B4-BE49-F238E27FC236}">
                  <a16:creationId xmlns:a16="http://schemas.microsoft.com/office/drawing/2014/main" id="{4C3F705A-37D7-DCA9-DF17-2DCA38DF5912}"/>
                </a:ext>
              </a:extLst>
            </p:cNvPr>
            <p:cNvSpPr/>
            <p:nvPr/>
          </p:nvSpPr>
          <p:spPr>
            <a:xfrm>
              <a:off x="6471834" y="3238618"/>
              <a:ext cx="102702" cy="102702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B05A1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2" name="타원 91">
              <a:extLst>
                <a:ext uri="{FF2B5EF4-FFF2-40B4-BE49-F238E27FC236}">
                  <a16:creationId xmlns:a16="http://schemas.microsoft.com/office/drawing/2014/main" id="{AE01AF3C-5B86-C177-5269-4FDE38530C29}"/>
                </a:ext>
              </a:extLst>
            </p:cNvPr>
            <p:cNvSpPr/>
            <p:nvPr/>
          </p:nvSpPr>
          <p:spPr>
            <a:xfrm>
              <a:off x="6763106" y="2982612"/>
              <a:ext cx="102702" cy="102702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B05A1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3" name="타원 92">
              <a:extLst>
                <a:ext uri="{FF2B5EF4-FFF2-40B4-BE49-F238E27FC236}">
                  <a16:creationId xmlns:a16="http://schemas.microsoft.com/office/drawing/2014/main" id="{67A05F2B-5CA8-94D7-AB39-5B3BAC56572E}"/>
                </a:ext>
              </a:extLst>
            </p:cNvPr>
            <p:cNvSpPr/>
            <p:nvPr/>
          </p:nvSpPr>
          <p:spPr>
            <a:xfrm>
              <a:off x="6763106" y="3238618"/>
              <a:ext cx="102702" cy="102702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B05A1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4" name="타원 93">
              <a:extLst>
                <a:ext uri="{FF2B5EF4-FFF2-40B4-BE49-F238E27FC236}">
                  <a16:creationId xmlns:a16="http://schemas.microsoft.com/office/drawing/2014/main" id="{EFC3B591-2A26-94B6-B5FA-58EFB78EA5D7}"/>
                </a:ext>
              </a:extLst>
            </p:cNvPr>
            <p:cNvSpPr/>
            <p:nvPr/>
          </p:nvSpPr>
          <p:spPr>
            <a:xfrm>
              <a:off x="7049275" y="2982612"/>
              <a:ext cx="102702" cy="102702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B05A1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5" name="타원 94">
              <a:extLst>
                <a:ext uri="{FF2B5EF4-FFF2-40B4-BE49-F238E27FC236}">
                  <a16:creationId xmlns:a16="http://schemas.microsoft.com/office/drawing/2014/main" id="{AB7534F4-91CA-8EEA-640D-F0DF5E826A29}"/>
                </a:ext>
              </a:extLst>
            </p:cNvPr>
            <p:cNvSpPr/>
            <p:nvPr/>
          </p:nvSpPr>
          <p:spPr>
            <a:xfrm>
              <a:off x="7049275" y="3238618"/>
              <a:ext cx="102702" cy="102702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B05A1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6" name="타원 95">
              <a:extLst>
                <a:ext uri="{FF2B5EF4-FFF2-40B4-BE49-F238E27FC236}">
                  <a16:creationId xmlns:a16="http://schemas.microsoft.com/office/drawing/2014/main" id="{17E64831-F4C6-DC79-6794-4848D9841E64}"/>
                </a:ext>
              </a:extLst>
            </p:cNvPr>
            <p:cNvSpPr/>
            <p:nvPr/>
          </p:nvSpPr>
          <p:spPr>
            <a:xfrm>
              <a:off x="7340785" y="2982612"/>
              <a:ext cx="102702" cy="102702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B05A1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7" name="타원 96">
              <a:extLst>
                <a:ext uri="{FF2B5EF4-FFF2-40B4-BE49-F238E27FC236}">
                  <a16:creationId xmlns:a16="http://schemas.microsoft.com/office/drawing/2014/main" id="{CCAA5798-7D92-F60E-E923-9951D90FBC19}"/>
                </a:ext>
              </a:extLst>
            </p:cNvPr>
            <p:cNvSpPr/>
            <p:nvPr/>
          </p:nvSpPr>
          <p:spPr>
            <a:xfrm>
              <a:off x="7340785" y="3238618"/>
              <a:ext cx="102702" cy="102702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B05A1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8" name="타원 97">
              <a:extLst>
                <a:ext uri="{FF2B5EF4-FFF2-40B4-BE49-F238E27FC236}">
                  <a16:creationId xmlns:a16="http://schemas.microsoft.com/office/drawing/2014/main" id="{1794828D-BA3B-ED33-A0C0-F828C542F248}"/>
                </a:ext>
              </a:extLst>
            </p:cNvPr>
            <p:cNvSpPr/>
            <p:nvPr/>
          </p:nvSpPr>
          <p:spPr>
            <a:xfrm>
              <a:off x="7630810" y="2982612"/>
              <a:ext cx="102702" cy="102702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B05A1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9" name="타원 98">
              <a:extLst>
                <a:ext uri="{FF2B5EF4-FFF2-40B4-BE49-F238E27FC236}">
                  <a16:creationId xmlns:a16="http://schemas.microsoft.com/office/drawing/2014/main" id="{719F4F6C-7DD5-5C10-26ED-1AD589CB0FE7}"/>
                </a:ext>
              </a:extLst>
            </p:cNvPr>
            <p:cNvSpPr/>
            <p:nvPr/>
          </p:nvSpPr>
          <p:spPr>
            <a:xfrm>
              <a:off x="7630810" y="3238618"/>
              <a:ext cx="102702" cy="102702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B05A1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0" name="타원 99">
              <a:extLst>
                <a:ext uri="{FF2B5EF4-FFF2-40B4-BE49-F238E27FC236}">
                  <a16:creationId xmlns:a16="http://schemas.microsoft.com/office/drawing/2014/main" id="{D8224FBB-8EE2-8A3F-34EB-61BD71EC316D}"/>
                </a:ext>
              </a:extLst>
            </p:cNvPr>
            <p:cNvSpPr/>
            <p:nvPr/>
          </p:nvSpPr>
          <p:spPr>
            <a:xfrm>
              <a:off x="7921113" y="2982612"/>
              <a:ext cx="102702" cy="102702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B05A1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1" name="타원 100">
              <a:extLst>
                <a:ext uri="{FF2B5EF4-FFF2-40B4-BE49-F238E27FC236}">
                  <a16:creationId xmlns:a16="http://schemas.microsoft.com/office/drawing/2014/main" id="{449E90F1-7FC5-86B8-25C8-B7EBFA975300}"/>
                </a:ext>
              </a:extLst>
            </p:cNvPr>
            <p:cNvSpPr/>
            <p:nvPr/>
          </p:nvSpPr>
          <p:spPr>
            <a:xfrm>
              <a:off x="7921113" y="3238618"/>
              <a:ext cx="102702" cy="102702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B05A1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A4C9E4BA-768D-BDE7-FEBA-53906DDDCA2B}"/>
              </a:ext>
            </a:extLst>
          </p:cNvPr>
          <p:cNvGrpSpPr/>
          <p:nvPr/>
        </p:nvGrpSpPr>
        <p:grpSpPr>
          <a:xfrm>
            <a:off x="9875519" y="3821569"/>
            <a:ext cx="1983639" cy="358708"/>
            <a:chOff x="6130458" y="2982612"/>
            <a:chExt cx="1983639" cy="358708"/>
          </a:xfrm>
        </p:grpSpPr>
        <p:cxnSp>
          <p:nvCxnSpPr>
            <p:cNvPr id="103" name="직선 연결선 102">
              <a:extLst>
                <a:ext uri="{FF2B5EF4-FFF2-40B4-BE49-F238E27FC236}">
                  <a16:creationId xmlns:a16="http://schemas.microsoft.com/office/drawing/2014/main" id="{CFE48DF3-3E9D-46F8-0D4E-0A0684B6585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30458" y="3152006"/>
              <a:ext cx="1983639" cy="15363"/>
            </a:xfrm>
            <a:prstGeom prst="line">
              <a:avLst/>
            </a:prstGeom>
            <a:ln w="88900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" name="타원 103">
              <a:extLst>
                <a:ext uri="{FF2B5EF4-FFF2-40B4-BE49-F238E27FC236}">
                  <a16:creationId xmlns:a16="http://schemas.microsoft.com/office/drawing/2014/main" id="{2B5A3FFA-3AE7-D0DD-AE53-4B07E49976A3}"/>
                </a:ext>
              </a:extLst>
            </p:cNvPr>
            <p:cNvSpPr/>
            <p:nvPr/>
          </p:nvSpPr>
          <p:spPr>
            <a:xfrm>
              <a:off x="6181809" y="2982612"/>
              <a:ext cx="102702" cy="102702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B05A1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5" name="타원 104">
              <a:extLst>
                <a:ext uri="{FF2B5EF4-FFF2-40B4-BE49-F238E27FC236}">
                  <a16:creationId xmlns:a16="http://schemas.microsoft.com/office/drawing/2014/main" id="{382ECF0A-58F9-A95C-3639-43DE31BE2B33}"/>
                </a:ext>
              </a:extLst>
            </p:cNvPr>
            <p:cNvSpPr/>
            <p:nvPr/>
          </p:nvSpPr>
          <p:spPr>
            <a:xfrm>
              <a:off x="6181809" y="3238618"/>
              <a:ext cx="102702" cy="102702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B05A1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6" name="타원 105">
              <a:extLst>
                <a:ext uri="{FF2B5EF4-FFF2-40B4-BE49-F238E27FC236}">
                  <a16:creationId xmlns:a16="http://schemas.microsoft.com/office/drawing/2014/main" id="{DBD96385-B9F0-40F8-1D2C-92ACC8E47594}"/>
                </a:ext>
              </a:extLst>
            </p:cNvPr>
            <p:cNvSpPr/>
            <p:nvPr/>
          </p:nvSpPr>
          <p:spPr>
            <a:xfrm>
              <a:off x="6471834" y="2982612"/>
              <a:ext cx="102702" cy="102702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B05A1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7" name="타원 106">
              <a:extLst>
                <a:ext uri="{FF2B5EF4-FFF2-40B4-BE49-F238E27FC236}">
                  <a16:creationId xmlns:a16="http://schemas.microsoft.com/office/drawing/2014/main" id="{F97E41C8-B49E-893C-F981-196B86326578}"/>
                </a:ext>
              </a:extLst>
            </p:cNvPr>
            <p:cNvSpPr/>
            <p:nvPr/>
          </p:nvSpPr>
          <p:spPr>
            <a:xfrm>
              <a:off x="6471834" y="3238618"/>
              <a:ext cx="102702" cy="102702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B05A1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8" name="타원 107">
              <a:extLst>
                <a:ext uri="{FF2B5EF4-FFF2-40B4-BE49-F238E27FC236}">
                  <a16:creationId xmlns:a16="http://schemas.microsoft.com/office/drawing/2014/main" id="{39F9C3BF-AB50-4870-153A-2A27766EAC3A}"/>
                </a:ext>
              </a:extLst>
            </p:cNvPr>
            <p:cNvSpPr/>
            <p:nvPr/>
          </p:nvSpPr>
          <p:spPr>
            <a:xfrm>
              <a:off x="6763106" y="2982612"/>
              <a:ext cx="102702" cy="102702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B05A1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9" name="타원 108">
              <a:extLst>
                <a:ext uri="{FF2B5EF4-FFF2-40B4-BE49-F238E27FC236}">
                  <a16:creationId xmlns:a16="http://schemas.microsoft.com/office/drawing/2014/main" id="{6C857608-55F1-FF71-F92C-186B4E77CCB5}"/>
                </a:ext>
              </a:extLst>
            </p:cNvPr>
            <p:cNvSpPr/>
            <p:nvPr/>
          </p:nvSpPr>
          <p:spPr>
            <a:xfrm>
              <a:off x="6763106" y="3238618"/>
              <a:ext cx="102702" cy="102702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B05A1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0" name="타원 109">
              <a:extLst>
                <a:ext uri="{FF2B5EF4-FFF2-40B4-BE49-F238E27FC236}">
                  <a16:creationId xmlns:a16="http://schemas.microsoft.com/office/drawing/2014/main" id="{A788E59F-D15F-662C-7E54-E1853B0B652F}"/>
                </a:ext>
              </a:extLst>
            </p:cNvPr>
            <p:cNvSpPr/>
            <p:nvPr/>
          </p:nvSpPr>
          <p:spPr>
            <a:xfrm>
              <a:off x="7049275" y="2982612"/>
              <a:ext cx="102702" cy="102702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B05A1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1" name="타원 110">
              <a:extLst>
                <a:ext uri="{FF2B5EF4-FFF2-40B4-BE49-F238E27FC236}">
                  <a16:creationId xmlns:a16="http://schemas.microsoft.com/office/drawing/2014/main" id="{E86A6B63-313A-CCF1-1FD7-FC2722D76B05}"/>
                </a:ext>
              </a:extLst>
            </p:cNvPr>
            <p:cNvSpPr/>
            <p:nvPr/>
          </p:nvSpPr>
          <p:spPr>
            <a:xfrm>
              <a:off x="7049275" y="3238618"/>
              <a:ext cx="102702" cy="102702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B05A1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2" name="타원 111">
              <a:extLst>
                <a:ext uri="{FF2B5EF4-FFF2-40B4-BE49-F238E27FC236}">
                  <a16:creationId xmlns:a16="http://schemas.microsoft.com/office/drawing/2014/main" id="{D0589C4A-80A6-6EAF-935F-8FB1930E3F61}"/>
                </a:ext>
              </a:extLst>
            </p:cNvPr>
            <p:cNvSpPr/>
            <p:nvPr/>
          </p:nvSpPr>
          <p:spPr>
            <a:xfrm>
              <a:off x="7340785" y="2982612"/>
              <a:ext cx="102702" cy="102702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B05A1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3" name="타원 112">
              <a:extLst>
                <a:ext uri="{FF2B5EF4-FFF2-40B4-BE49-F238E27FC236}">
                  <a16:creationId xmlns:a16="http://schemas.microsoft.com/office/drawing/2014/main" id="{0EEA5B65-191F-67F8-68E7-BAEAB912A3F8}"/>
                </a:ext>
              </a:extLst>
            </p:cNvPr>
            <p:cNvSpPr/>
            <p:nvPr/>
          </p:nvSpPr>
          <p:spPr>
            <a:xfrm>
              <a:off x="7340785" y="3238618"/>
              <a:ext cx="102702" cy="102702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B05A1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4" name="타원 113">
              <a:extLst>
                <a:ext uri="{FF2B5EF4-FFF2-40B4-BE49-F238E27FC236}">
                  <a16:creationId xmlns:a16="http://schemas.microsoft.com/office/drawing/2014/main" id="{7F0D596F-53AC-7527-4A56-434FD391BC94}"/>
                </a:ext>
              </a:extLst>
            </p:cNvPr>
            <p:cNvSpPr/>
            <p:nvPr/>
          </p:nvSpPr>
          <p:spPr>
            <a:xfrm>
              <a:off x="7630810" y="2982612"/>
              <a:ext cx="102702" cy="102702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B05A1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5" name="타원 114">
              <a:extLst>
                <a:ext uri="{FF2B5EF4-FFF2-40B4-BE49-F238E27FC236}">
                  <a16:creationId xmlns:a16="http://schemas.microsoft.com/office/drawing/2014/main" id="{05413CE1-8A60-6F4D-AF5B-0D832AC5DD50}"/>
                </a:ext>
              </a:extLst>
            </p:cNvPr>
            <p:cNvSpPr/>
            <p:nvPr/>
          </p:nvSpPr>
          <p:spPr>
            <a:xfrm>
              <a:off x="7630810" y="3238618"/>
              <a:ext cx="102702" cy="102702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B05A1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6" name="타원 115">
              <a:extLst>
                <a:ext uri="{FF2B5EF4-FFF2-40B4-BE49-F238E27FC236}">
                  <a16:creationId xmlns:a16="http://schemas.microsoft.com/office/drawing/2014/main" id="{2817497E-6181-8271-C576-177E13BED0FD}"/>
                </a:ext>
              </a:extLst>
            </p:cNvPr>
            <p:cNvSpPr/>
            <p:nvPr/>
          </p:nvSpPr>
          <p:spPr>
            <a:xfrm>
              <a:off x="7921113" y="2982612"/>
              <a:ext cx="102702" cy="102702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B05A1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7" name="타원 116">
              <a:extLst>
                <a:ext uri="{FF2B5EF4-FFF2-40B4-BE49-F238E27FC236}">
                  <a16:creationId xmlns:a16="http://schemas.microsoft.com/office/drawing/2014/main" id="{FBFE873D-6A56-E2AF-C9CD-01F6FC8CC0F7}"/>
                </a:ext>
              </a:extLst>
            </p:cNvPr>
            <p:cNvSpPr/>
            <p:nvPr/>
          </p:nvSpPr>
          <p:spPr>
            <a:xfrm>
              <a:off x="7921113" y="3238618"/>
              <a:ext cx="102702" cy="102702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B05A1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18" name="타원 117">
            <a:extLst>
              <a:ext uri="{FF2B5EF4-FFF2-40B4-BE49-F238E27FC236}">
                <a16:creationId xmlns:a16="http://schemas.microsoft.com/office/drawing/2014/main" id="{6D7AD48B-CA31-F8E6-60CB-E50DB500CADF}"/>
              </a:ext>
            </a:extLst>
          </p:cNvPr>
          <p:cNvSpPr/>
          <p:nvPr/>
        </p:nvSpPr>
        <p:spPr>
          <a:xfrm>
            <a:off x="6806282" y="5038191"/>
            <a:ext cx="102702" cy="102702"/>
          </a:xfrm>
          <a:prstGeom prst="ellipse">
            <a:avLst/>
          </a:prstGeom>
          <a:solidFill>
            <a:schemeClr val="tx1"/>
          </a:solidFill>
          <a:ln>
            <a:solidFill>
              <a:srgbClr val="B05A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9" name="타원 118">
            <a:extLst>
              <a:ext uri="{FF2B5EF4-FFF2-40B4-BE49-F238E27FC236}">
                <a16:creationId xmlns:a16="http://schemas.microsoft.com/office/drawing/2014/main" id="{FA81118D-8470-9C72-59F0-650975164382}"/>
              </a:ext>
            </a:extLst>
          </p:cNvPr>
          <p:cNvSpPr/>
          <p:nvPr/>
        </p:nvSpPr>
        <p:spPr>
          <a:xfrm>
            <a:off x="7501474" y="1258472"/>
            <a:ext cx="102702" cy="102702"/>
          </a:xfrm>
          <a:prstGeom prst="ellipse">
            <a:avLst/>
          </a:prstGeom>
          <a:solidFill>
            <a:schemeClr val="tx1"/>
          </a:solidFill>
          <a:ln>
            <a:solidFill>
              <a:srgbClr val="B05A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23" name="직선 연결선 122">
            <a:extLst>
              <a:ext uri="{FF2B5EF4-FFF2-40B4-BE49-F238E27FC236}">
                <a16:creationId xmlns:a16="http://schemas.microsoft.com/office/drawing/2014/main" id="{0375EFB3-9CDA-0427-01A5-E6EA08D4C4A9}"/>
              </a:ext>
            </a:extLst>
          </p:cNvPr>
          <p:cNvCxnSpPr>
            <a:cxnSpLocks/>
          </p:cNvCxnSpPr>
          <p:nvPr/>
        </p:nvCxnSpPr>
        <p:spPr>
          <a:xfrm flipH="1">
            <a:off x="9882722" y="3138578"/>
            <a:ext cx="237362" cy="1838"/>
          </a:xfrm>
          <a:prstGeom prst="line">
            <a:avLst/>
          </a:prstGeom>
          <a:ln w="889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타원 119">
            <a:extLst>
              <a:ext uri="{FF2B5EF4-FFF2-40B4-BE49-F238E27FC236}">
                <a16:creationId xmlns:a16="http://schemas.microsoft.com/office/drawing/2014/main" id="{CD823CE1-3EB6-9727-582C-D3F4ABE8DAA4}"/>
              </a:ext>
            </a:extLst>
          </p:cNvPr>
          <p:cNvSpPr/>
          <p:nvPr/>
        </p:nvSpPr>
        <p:spPr>
          <a:xfrm>
            <a:off x="10044069" y="3088557"/>
            <a:ext cx="102702" cy="102702"/>
          </a:xfrm>
          <a:prstGeom prst="ellipse">
            <a:avLst/>
          </a:prstGeom>
          <a:solidFill>
            <a:schemeClr val="tx1"/>
          </a:solidFill>
          <a:ln>
            <a:solidFill>
              <a:srgbClr val="B05A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103078E2-952B-2E0D-70BD-9725B70F486A}"/>
              </a:ext>
            </a:extLst>
          </p:cNvPr>
          <p:cNvCxnSpPr>
            <a:cxnSpLocks/>
            <a:endCxn id="126" idx="1"/>
          </p:cNvCxnSpPr>
          <p:nvPr/>
        </p:nvCxnSpPr>
        <p:spPr>
          <a:xfrm flipV="1">
            <a:off x="8990593" y="4794644"/>
            <a:ext cx="884926" cy="1137675"/>
          </a:xfrm>
          <a:prstGeom prst="straightConnector1">
            <a:avLst/>
          </a:prstGeom>
          <a:ln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TextBox 125">
            <a:extLst>
              <a:ext uri="{FF2B5EF4-FFF2-40B4-BE49-F238E27FC236}">
                <a16:creationId xmlns:a16="http://schemas.microsoft.com/office/drawing/2014/main" id="{9307C270-58DE-F734-2C4E-E4F2C98F1976}"/>
              </a:ext>
            </a:extLst>
          </p:cNvPr>
          <p:cNvSpPr txBox="1"/>
          <p:nvPr/>
        </p:nvSpPr>
        <p:spPr>
          <a:xfrm>
            <a:off x="9875519" y="4648450"/>
            <a:ext cx="126236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/>
              <a:t>L4 layer</a:t>
            </a:r>
            <a:endParaRPr lang="ko-KR" altLang="en-US" sz="1300" dirty="0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50C6F1A4-B729-3214-3F5D-A73B003B2C42}"/>
              </a:ext>
            </a:extLst>
          </p:cNvPr>
          <p:cNvSpPr txBox="1"/>
          <p:nvPr/>
        </p:nvSpPr>
        <p:spPr>
          <a:xfrm>
            <a:off x="8129122" y="2979200"/>
            <a:ext cx="126236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 err="1"/>
              <a:t>RFc</a:t>
            </a:r>
            <a:endParaRPr lang="ko-KR" altLang="en-US" sz="1300" dirty="0"/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9BAB2CE1-AD01-288A-72DA-5534C6AE1C47}"/>
              </a:ext>
            </a:extLst>
          </p:cNvPr>
          <p:cNvSpPr txBox="1"/>
          <p:nvPr/>
        </p:nvSpPr>
        <p:spPr>
          <a:xfrm>
            <a:off x="9412606" y="2227824"/>
            <a:ext cx="43306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/>
              <a:t>RF1</a:t>
            </a:r>
            <a:endParaRPr lang="ko-KR" altLang="en-US" sz="1300" dirty="0"/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3C055345-634E-2F8E-EDAE-68E7DC4246EA}"/>
              </a:ext>
            </a:extLst>
          </p:cNvPr>
          <p:cNvSpPr txBox="1"/>
          <p:nvPr/>
        </p:nvSpPr>
        <p:spPr>
          <a:xfrm>
            <a:off x="9412606" y="3860132"/>
            <a:ext cx="43306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/>
              <a:t>RF2</a:t>
            </a:r>
            <a:endParaRPr lang="ko-KR" altLang="en-US" sz="1300" dirty="0"/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579857AE-1E89-5986-1055-97FB70706A24}"/>
              </a:ext>
            </a:extLst>
          </p:cNvPr>
          <p:cNvSpPr txBox="1"/>
          <p:nvPr/>
        </p:nvSpPr>
        <p:spPr>
          <a:xfrm>
            <a:off x="9226550" y="2984625"/>
            <a:ext cx="61912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/>
              <a:t>GND</a:t>
            </a:r>
            <a:endParaRPr lang="ko-KR" altLang="en-US" sz="1300" dirty="0"/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E6827A87-EF58-7086-CDC0-A570111D40AC}"/>
              </a:ext>
            </a:extLst>
          </p:cNvPr>
          <p:cNvSpPr txBox="1"/>
          <p:nvPr/>
        </p:nvSpPr>
        <p:spPr>
          <a:xfrm>
            <a:off x="8129122" y="2227824"/>
            <a:ext cx="43306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/>
              <a:t>B</a:t>
            </a:r>
            <a:endParaRPr lang="ko-KR" altLang="en-US" sz="1300" dirty="0"/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4E2B7055-921F-6DBF-DAA2-1FF98BFB5AD7}"/>
              </a:ext>
            </a:extLst>
          </p:cNvPr>
          <p:cNvSpPr txBox="1"/>
          <p:nvPr/>
        </p:nvSpPr>
        <p:spPr>
          <a:xfrm>
            <a:off x="8129122" y="3860132"/>
            <a:ext cx="43306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/>
              <a:t>A</a:t>
            </a:r>
            <a:endParaRPr lang="ko-KR" altLang="en-US" sz="1300" dirty="0"/>
          </a:p>
        </p:txBody>
      </p:sp>
      <p:cxnSp>
        <p:nvCxnSpPr>
          <p:cNvPr id="134" name="직선 화살표 연결선 133">
            <a:extLst>
              <a:ext uri="{FF2B5EF4-FFF2-40B4-BE49-F238E27FC236}">
                <a16:creationId xmlns:a16="http://schemas.microsoft.com/office/drawing/2014/main" id="{9BC2E869-39AB-8179-2DF6-DE5E06C15201}"/>
              </a:ext>
            </a:extLst>
          </p:cNvPr>
          <p:cNvCxnSpPr>
            <a:cxnSpLocks/>
            <a:endCxn id="135" idx="0"/>
          </p:cNvCxnSpPr>
          <p:nvPr/>
        </p:nvCxnSpPr>
        <p:spPr>
          <a:xfrm flipH="1">
            <a:off x="6250233" y="4474499"/>
            <a:ext cx="181047" cy="173951"/>
          </a:xfrm>
          <a:prstGeom prst="straightConnector1">
            <a:avLst/>
          </a:prstGeom>
          <a:ln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TextBox 134">
            <a:extLst>
              <a:ext uri="{FF2B5EF4-FFF2-40B4-BE49-F238E27FC236}">
                <a16:creationId xmlns:a16="http://schemas.microsoft.com/office/drawing/2014/main" id="{8087938F-4CB4-F4F5-1220-E16EBAC09491}"/>
              </a:ext>
            </a:extLst>
          </p:cNvPr>
          <p:cNvSpPr txBox="1"/>
          <p:nvPr/>
        </p:nvSpPr>
        <p:spPr>
          <a:xfrm>
            <a:off x="5619052" y="4648450"/>
            <a:ext cx="126236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/>
              <a:t>Top Layer</a:t>
            </a:r>
            <a:endParaRPr lang="ko-KR" altLang="en-US" sz="1300" dirty="0"/>
          </a:p>
        </p:txBody>
      </p:sp>
      <p:cxnSp>
        <p:nvCxnSpPr>
          <p:cNvPr id="146" name="직선 화살표 연결선 145">
            <a:extLst>
              <a:ext uri="{FF2B5EF4-FFF2-40B4-BE49-F238E27FC236}">
                <a16:creationId xmlns:a16="http://schemas.microsoft.com/office/drawing/2014/main" id="{69370D19-BF55-AA54-2B00-DF16EC056404}"/>
              </a:ext>
            </a:extLst>
          </p:cNvPr>
          <p:cNvCxnSpPr>
            <a:cxnSpLocks/>
            <a:endCxn id="147" idx="0"/>
          </p:cNvCxnSpPr>
          <p:nvPr/>
        </p:nvCxnSpPr>
        <p:spPr>
          <a:xfrm>
            <a:off x="7151977" y="5187198"/>
            <a:ext cx="520246" cy="613755"/>
          </a:xfrm>
          <a:prstGeom prst="straightConnector1">
            <a:avLst/>
          </a:prstGeom>
          <a:ln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TextBox 146">
            <a:extLst>
              <a:ext uri="{FF2B5EF4-FFF2-40B4-BE49-F238E27FC236}">
                <a16:creationId xmlns:a16="http://schemas.microsoft.com/office/drawing/2014/main" id="{2552D200-DFF4-52C4-498A-F7B17545DA5E}"/>
              </a:ext>
            </a:extLst>
          </p:cNvPr>
          <p:cNvSpPr txBox="1"/>
          <p:nvPr/>
        </p:nvSpPr>
        <p:spPr>
          <a:xfrm>
            <a:off x="7041042" y="5800953"/>
            <a:ext cx="1262361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/>
              <a:t>for equal timing length is lengthened</a:t>
            </a:r>
            <a:endParaRPr lang="ko-KR" altLang="en-US" sz="1300" dirty="0"/>
          </a:p>
        </p:txBody>
      </p:sp>
    </p:spTree>
    <p:extLst>
      <p:ext uri="{BB962C8B-B14F-4D97-AF65-F5344CB8AC3E}">
        <p14:creationId xmlns:p14="http://schemas.microsoft.com/office/powerpoint/2010/main" val="5039871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0DF309-6233-424B-AB72-381422D79C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Possible Causes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FC9DB2F-8195-4998-8D22-9747C036F1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1. Metastable 		</a:t>
            </a:r>
            <a:r>
              <a:rPr lang="ko-KR" altLang="en-US" dirty="0"/>
              <a:t>→ </a:t>
            </a:r>
            <a:r>
              <a:rPr lang="en-US" altLang="ko-KR" dirty="0"/>
              <a:t>need SYNC utility of AD9910 to solve</a:t>
            </a:r>
          </a:p>
          <a:p>
            <a:pPr marL="0" indent="0">
              <a:buNone/>
            </a:pPr>
            <a:r>
              <a:rPr lang="en-US" altLang="ko-KR" dirty="0"/>
              <a:t>2. Transmission line </a:t>
            </a:r>
            <a:r>
              <a:rPr lang="ko-KR" altLang="en-US" dirty="0"/>
              <a:t>→</a:t>
            </a:r>
            <a:r>
              <a:rPr lang="en-US" altLang="ko-KR" dirty="0"/>
              <a:t> low possibility</a:t>
            </a:r>
          </a:p>
          <a:p>
            <a:pPr marL="0" indent="0">
              <a:buNone/>
            </a:pPr>
            <a:r>
              <a:rPr lang="en-US" altLang="ko-KR" dirty="0"/>
              <a:t>3. FPGA problem 	</a:t>
            </a:r>
            <a:r>
              <a:rPr lang="ko-KR" altLang="en-US" dirty="0"/>
              <a:t>→</a:t>
            </a:r>
            <a:r>
              <a:rPr lang="en-US" altLang="ko-KR" dirty="0"/>
              <a:t> ARTY S7 connected to DDS had problem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FF060E5-F32D-4938-8F05-85626670CA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2023. 2. 1.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5832239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34C068-12EE-8CD0-ACE2-317A059DB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Program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D16ED06-A058-CEFD-C804-79DFA67B31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2023. 2. 1.</a:t>
            </a:r>
            <a:endParaRPr kumimoji="1" lang="ko-Kore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6C81ED-1AFA-83DF-CE86-98963470FFF9}"/>
              </a:ext>
            </a:extLst>
          </p:cNvPr>
          <p:cNvSpPr txBox="1"/>
          <p:nvPr/>
        </p:nvSpPr>
        <p:spPr>
          <a:xfrm>
            <a:off x="116090" y="1266580"/>
            <a:ext cx="45438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PCB 	</a:t>
            </a:r>
            <a:r>
              <a:rPr lang="ko-KR" altLang="en-US" dirty="0"/>
              <a:t>→</a:t>
            </a:r>
            <a:r>
              <a:rPr lang="en-US" altLang="ko-KR" dirty="0"/>
              <a:t> </a:t>
            </a:r>
            <a:r>
              <a:rPr lang="en-US" altLang="ko-KR" dirty="0" err="1"/>
              <a:t>Kicad</a:t>
            </a:r>
            <a:r>
              <a:rPr lang="en-US" altLang="ko-KR" dirty="0"/>
              <a:t> 6.0</a:t>
            </a:r>
          </a:p>
          <a:p>
            <a:r>
              <a:rPr lang="en-US" altLang="ko-KR" dirty="0"/>
              <a:t>CPLD 	</a:t>
            </a:r>
            <a:r>
              <a:rPr lang="ko-KR" altLang="en-US" dirty="0"/>
              <a:t>→</a:t>
            </a:r>
            <a:r>
              <a:rPr lang="en-US" altLang="ko-KR" dirty="0"/>
              <a:t> ISE14.7 in Ubuntu 22.04.1LTS</a:t>
            </a:r>
          </a:p>
          <a:p>
            <a:r>
              <a:rPr lang="en-US" altLang="ko-KR" dirty="0"/>
              <a:t>FPGA 	</a:t>
            </a:r>
            <a:r>
              <a:rPr lang="ko-KR" altLang="en-US" dirty="0"/>
              <a:t>→ </a:t>
            </a:r>
            <a:r>
              <a:rPr lang="en-US" altLang="ko-KR" dirty="0"/>
              <a:t>Vivado2017.3</a:t>
            </a:r>
          </a:p>
        </p:txBody>
      </p:sp>
    </p:spTree>
    <p:extLst>
      <p:ext uri="{BB962C8B-B14F-4D97-AF65-F5344CB8AC3E}">
        <p14:creationId xmlns:p14="http://schemas.microsoft.com/office/powerpoint/2010/main" val="1138390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7FDDB403-908F-9270-BBC7-B314039DCA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3668" y="0"/>
            <a:ext cx="9704664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08BA3E7-A630-0BA2-29C9-0CA07C171655}"/>
              </a:ext>
            </a:extLst>
          </p:cNvPr>
          <p:cNvSpPr txBox="1"/>
          <p:nvPr/>
        </p:nvSpPr>
        <p:spPr>
          <a:xfrm>
            <a:off x="0" y="72509"/>
            <a:ext cx="990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step down switching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B1A53A74-18F3-B246-A4CD-4B9ECF938901}"/>
              </a:ext>
            </a:extLst>
          </p:cNvPr>
          <p:cNvCxnSpPr>
            <a:cxnSpLocks/>
            <a:endCxn id="9" idx="3"/>
          </p:cNvCxnSpPr>
          <p:nvPr/>
        </p:nvCxnSpPr>
        <p:spPr>
          <a:xfrm flipH="1" flipV="1">
            <a:off x="990600" y="334119"/>
            <a:ext cx="1894716" cy="118676"/>
          </a:xfrm>
          <a:prstGeom prst="straightConnector1">
            <a:avLst/>
          </a:prstGeom>
          <a:ln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F3DCE32-DCE4-511E-F546-5F42CC1CBCD0}"/>
              </a:ext>
            </a:extLst>
          </p:cNvPr>
          <p:cNvSpPr txBox="1"/>
          <p:nvPr/>
        </p:nvSpPr>
        <p:spPr>
          <a:xfrm>
            <a:off x="-1" y="2688709"/>
            <a:ext cx="16806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temperature sensor &amp; thermal watchdog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4F7E52F1-CC6A-DCF2-1CD6-719F6DFB0748}"/>
              </a:ext>
            </a:extLst>
          </p:cNvPr>
          <p:cNvCxnSpPr>
            <a:cxnSpLocks/>
            <a:endCxn id="14" idx="3"/>
          </p:cNvCxnSpPr>
          <p:nvPr/>
        </p:nvCxnSpPr>
        <p:spPr>
          <a:xfrm flipH="1" flipV="1">
            <a:off x="1680633" y="2950319"/>
            <a:ext cx="905934" cy="118676"/>
          </a:xfrm>
          <a:prstGeom prst="straightConnector1">
            <a:avLst/>
          </a:prstGeom>
          <a:ln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C361A1C-A6AD-6378-C337-0B4C5AAC81DE}"/>
              </a:ext>
            </a:extLst>
          </p:cNvPr>
          <p:cNvSpPr txBox="1"/>
          <p:nvPr/>
        </p:nvSpPr>
        <p:spPr>
          <a:xfrm>
            <a:off x="-1" y="4583211"/>
            <a:ext cx="14816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step down switch</a:t>
            </a: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B4722647-6DAF-DAC7-85C4-D3E1444B1347}"/>
              </a:ext>
            </a:extLst>
          </p:cNvPr>
          <p:cNvCxnSpPr>
            <a:cxnSpLocks/>
            <a:endCxn id="19" idx="3"/>
          </p:cNvCxnSpPr>
          <p:nvPr/>
        </p:nvCxnSpPr>
        <p:spPr>
          <a:xfrm flipH="1" flipV="1">
            <a:off x="1481667" y="4737100"/>
            <a:ext cx="1104900" cy="226397"/>
          </a:xfrm>
          <a:prstGeom prst="straightConnector1">
            <a:avLst/>
          </a:prstGeom>
          <a:ln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A15E7415-DE62-54C4-EC69-724C2C471EE4}"/>
              </a:ext>
            </a:extLst>
          </p:cNvPr>
          <p:cNvSpPr txBox="1"/>
          <p:nvPr/>
        </p:nvSpPr>
        <p:spPr>
          <a:xfrm>
            <a:off x="9918700" y="72509"/>
            <a:ext cx="2273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low dropout linear regulator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13B8C9BB-8D9A-272F-61B5-252026C54BE8}"/>
              </a:ext>
            </a:extLst>
          </p:cNvPr>
          <p:cNvCxnSpPr>
            <a:cxnSpLocks/>
            <a:endCxn id="24" idx="1"/>
          </p:cNvCxnSpPr>
          <p:nvPr/>
        </p:nvCxnSpPr>
        <p:spPr>
          <a:xfrm flipV="1">
            <a:off x="7701280" y="226398"/>
            <a:ext cx="2217420" cy="159682"/>
          </a:xfrm>
          <a:prstGeom prst="straightConnector1">
            <a:avLst/>
          </a:prstGeom>
          <a:ln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6CAC0B6B-0F39-CA7C-64B9-F8521D37D371}"/>
              </a:ext>
            </a:extLst>
          </p:cNvPr>
          <p:cNvCxnSpPr>
            <a:cxnSpLocks/>
            <a:endCxn id="24" idx="1"/>
          </p:cNvCxnSpPr>
          <p:nvPr/>
        </p:nvCxnSpPr>
        <p:spPr>
          <a:xfrm flipV="1">
            <a:off x="7701280" y="226398"/>
            <a:ext cx="2217420" cy="1607482"/>
          </a:xfrm>
          <a:prstGeom prst="straightConnector1">
            <a:avLst/>
          </a:prstGeom>
          <a:ln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CF7719DD-5509-2992-9FE0-F20B6645C52A}"/>
              </a:ext>
            </a:extLst>
          </p:cNvPr>
          <p:cNvCxnSpPr>
            <a:cxnSpLocks/>
            <a:endCxn id="24" idx="1"/>
          </p:cNvCxnSpPr>
          <p:nvPr/>
        </p:nvCxnSpPr>
        <p:spPr>
          <a:xfrm flipV="1">
            <a:off x="9641840" y="226398"/>
            <a:ext cx="276860" cy="3202602"/>
          </a:xfrm>
          <a:prstGeom prst="straightConnector1">
            <a:avLst/>
          </a:prstGeom>
          <a:ln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23342704-0868-EC6C-C71E-3EB7D6C10BDE}"/>
              </a:ext>
            </a:extLst>
          </p:cNvPr>
          <p:cNvSpPr txBox="1"/>
          <p:nvPr/>
        </p:nvSpPr>
        <p:spPr>
          <a:xfrm>
            <a:off x="-1" y="5494208"/>
            <a:ext cx="14816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step down switch</a:t>
            </a: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E977A3D1-512A-CBFF-55C3-41F73EE238ED}"/>
              </a:ext>
            </a:extLst>
          </p:cNvPr>
          <p:cNvCxnSpPr>
            <a:cxnSpLocks/>
            <a:endCxn id="36" idx="3"/>
          </p:cNvCxnSpPr>
          <p:nvPr/>
        </p:nvCxnSpPr>
        <p:spPr>
          <a:xfrm flipH="1" flipV="1">
            <a:off x="1481667" y="5648097"/>
            <a:ext cx="1921933" cy="226397"/>
          </a:xfrm>
          <a:prstGeom prst="straightConnector1">
            <a:avLst/>
          </a:prstGeom>
          <a:ln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61170D6D-BCE5-8AC0-2EC6-59D8F43BE408}"/>
              </a:ext>
            </a:extLst>
          </p:cNvPr>
          <p:cNvSpPr txBox="1"/>
          <p:nvPr/>
        </p:nvSpPr>
        <p:spPr>
          <a:xfrm>
            <a:off x="-1" y="3935838"/>
            <a:ext cx="14816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ultrahigh PSRR linear regulator</a:t>
            </a: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FF0CB88C-D4A9-146B-D53A-E6CA4A9903D5}"/>
              </a:ext>
            </a:extLst>
          </p:cNvPr>
          <p:cNvCxnSpPr>
            <a:cxnSpLocks/>
            <a:endCxn id="39" idx="3"/>
          </p:cNvCxnSpPr>
          <p:nvPr/>
        </p:nvCxnSpPr>
        <p:spPr>
          <a:xfrm flipH="1" flipV="1">
            <a:off x="1481667" y="4197448"/>
            <a:ext cx="3577166" cy="803276"/>
          </a:xfrm>
          <a:prstGeom prst="straightConnector1">
            <a:avLst/>
          </a:prstGeom>
          <a:ln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7E596791-F04B-A64E-3E64-3054E87BD952}"/>
              </a:ext>
            </a:extLst>
          </p:cNvPr>
          <p:cNvSpPr txBox="1"/>
          <p:nvPr/>
        </p:nvSpPr>
        <p:spPr>
          <a:xfrm>
            <a:off x="0" y="3280806"/>
            <a:ext cx="11006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micropower</a:t>
            </a:r>
          </a:p>
          <a:p>
            <a:r>
              <a:rPr lang="en-US" altLang="ko-KR" sz="1400" dirty="0"/>
              <a:t>regulator</a:t>
            </a: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675D15AC-BB43-7D1F-A726-208C807AFBDA}"/>
              </a:ext>
            </a:extLst>
          </p:cNvPr>
          <p:cNvCxnSpPr>
            <a:cxnSpLocks/>
            <a:endCxn id="42" idx="3"/>
          </p:cNvCxnSpPr>
          <p:nvPr/>
        </p:nvCxnSpPr>
        <p:spPr>
          <a:xfrm flipH="1" flipV="1">
            <a:off x="1100667" y="3542416"/>
            <a:ext cx="3958167" cy="803276"/>
          </a:xfrm>
          <a:prstGeom prst="straightConnector1">
            <a:avLst/>
          </a:prstGeom>
          <a:ln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62748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C91D8B-9E40-8F9D-7FAF-CC6681FF8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Regulator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BA96B79-7304-43C1-5ECC-7492DCF6C6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CD0E1EF-8923-FA60-E4C8-458C648789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2023. 2. 1.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176746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35FA15FB-0DCB-750A-5559-D9A6FF3395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3668" y="0"/>
            <a:ext cx="9704664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618A244-90E7-B372-FE76-87EE706CC458}"/>
              </a:ext>
            </a:extLst>
          </p:cNvPr>
          <p:cNvSpPr/>
          <p:nvPr/>
        </p:nvSpPr>
        <p:spPr>
          <a:xfrm>
            <a:off x="4288367" y="3714750"/>
            <a:ext cx="715433" cy="2982383"/>
          </a:xfrm>
          <a:prstGeom prst="rect">
            <a:avLst/>
          </a:prstGeom>
          <a:noFill/>
          <a:ln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A2764A57-83F4-6562-F11B-B4AA1DF5CE4E}"/>
              </a:ext>
            </a:extLst>
          </p:cNvPr>
          <p:cNvCxnSpPr>
            <a:cxnSpLocks/>
            <a:stCxn id="7" idx="1"/>
            <a:endCxn id="40" idx="3"/>
          </p:cNvCxnSpPr>
          <p:nvPr/>
        </p:nvCxnSpPr>
        <p:spPr>
          <a:xfrm flipH="1">
            <a:off x="3287183" y="5205942"/>
            <a:ext cx="1001184" cy="309033"/>
          </a:xfrm>
          <a:prstGeom prst="straightConnector1">
            <a:avLst/>
          </a:prstGeom>
          <a:ln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11B50974-E9D9-4EBE-3E6D-3584166950C4}"/>
              </a:ext>
            </a:extLst>
          </p:cNvPr>
          <p:cNvSpPr txBox="1"/>
          <p:nvPr/>
        </p:nvSpPr>
        <p:spPr>
          <a:xfrm>
            <a:off x="1388207" y="5021275"/>
            <a:ext cx="14371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Bypass capacitor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4FB91B22-AB44-C8CE-B6B1-09373968F359}"/>
              </a:ext>
            </a:extLst>
          </p:cNvPr>
          <p:cNvSpPr/>
          <p:nvPr/>
        </p:nvSpPr>
        <p:spPr>
          <a:xfrm>
            <a:off x="4133850" y="3714750"/>
            <a:ext cx="130176" cy="2982383"/>
          </a:xfrm>
          <a:prstGeom prst="rect">
            <a:avLst/>
          </a:prstGeom>
          <a:noFill/>
          <a:ln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B88EE99F-A66B-5326-1703-99B9D6F72B00}"/>
              </a:ext>
            </a:extLst>
          </p:cNvPr>
          <p:cNvCxnSpPr>
            <a:cxnSpLocks/>
            <a:stCxn id="35" idx="1"/>
            <a:endCxn id="33" idx="3"/>
          </p:cNvCxnSpPr>
          <p:nvPr/>
        </p:nvCxnSpPr>
        <p:spPr>
          <a:xfrm flipH="1" flipV="1">
            <a:off x="2825397" y="5175164"/>
            <a:ext cx="1308453" cy="30778"/>
          </a:xfrm>
          <a:prstGeom prst="straightConnector1">
            <a:avLst/>
          </a:prstGeom>
          <a:ln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BA9BEB44-6816-E913-F437-3399C9DBF7EA}"/>
              </a:ext>
            </a:extLst>
          </p:cNvPr>
          <p:cNvSpPr txBox="1"/>
          <p:nvPr/>
        </p:nvSpPr>
        <p:spPr>
          <a:xfrm>
            <a:off x="1388206" y="5361086"/>
            <a:ext cx="18989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Noise </a:t>
            </a:r>
            <a:r>
              <a:rPr lang="en-US" altLang="ko-KR" sz="1400" dirty="0" err="1"/>
              <a:t>suprress</a:t>
            </a:r>
            <a:r>
              <a:rPr lang="en-US" altLang="ko-KR" sz="1400" dirty="0"/>
              <a:t> inductor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FBA58F08-2F5D-8530-7DF2-C742F81934C4}"/>
              </a:ext>
            </a:extLst>
          </p:cNvPr>
          <p:cNvSpPr/>
          <p:nvPr/>
        </p:nvSpPr>
        <p:spPr>
          <a:xfrm>
            <a:off x="7434792" y="4114801"/>
            <a:ext cx="1550458" cy="2076450"/>
          </a:xfrm>
          <a:prstGeom prst="rect">
            <a:avLst/>
          </a:prstGeom>
          <a:noFill/>
          <a:ln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2C3A943-5AD1-E088-9AE0-AAEE907CFEE6}"/>
              </a:ext>
            </a:extLst>
          </p:cNvPr>
          <p:cNvSpPr txBox="1"/>
          <p:nvPr/>
        </p:nvSpPr>
        <p:spPr>
          <a:xfrm>
            <a:off x="9404446" y="5021275"/>
            <a:ext cx="18528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decoupling capacitor</a:t>
            </a: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78285A43-20D8-2F44-0A11-590F3E336F77}"/>
              </a:ext>
            </a:extLst>
          </p:cNvPr>
          <p:cNvCxnSpPr>
            <a:cxnSpLocks/>
            <a:stCxn id="44" idx="3"/>
            <a:endCxn id="45" idx="1"/>
          </p:cNvCxnSpPr>
          <p:nvPr/>
        </p:nvCxnSpPr>
        <p:spPr>
          <a:xfrm>
            <a:off x="8985250" y="5153026"/>
            <a:ext cx="419196" cy="22138"/>
          </a:xfrm>
          <a:prstGeom prst="straightConnector1">
            <a:avLst/>
          </a:prstGeom>
          <a:ln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90337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4994973B-1C0B-8DAB-CAE9-4DD524CF45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3668" y="0"/>
            <a:ext cx="97046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962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53E534-F520-48CB-B243-8C0B3E1AEA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Synchronization of AD9910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40DD977-5930-4D21-8335-BC148822F0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88666" y="1226525"/>
            <a:ext cx="5417989" cy="489386"/>
          </a:xfrm>
        </p:spPr>
        <p:txBody>
          <a:bodyPr/>
          <a:lstStyle/>
          <a:p>
            <a:r>
              <a:rPr lang="en-US" altLang="ko-KR" dirty="0"/>
              <a:t>SYNC pin should be used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97FB285-11B4-4909-BB80-287467E33E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2023. 2. 1.</a:t>
            </a:r>
            <a:endParaRPr kumimoji="1" lang="ko-Kore-KR" altLang="en-US" dirty="0"/>
          </a:p>
        </p:txBody>
      </p:sp>
      <p:pic>
        <p:nvPicPr>
          <p:cNvPr id="6" name="그림 5" descr="텍스트, 전자기기, 회로이(가) 표시된 사진&#10;&#10;자동 생성된 설명">
            <a:extLst>
              <a:ext uri="{FF2B5EF4-FFF2-40B4-BE49-F238E27FC236}">
                <a16:creationId xmlns:a16="http://schemas.microsoft.com/office/drawing/2014/main" id="{308F1EF1-69F4-E6E0-1CA0-E57BC13C2A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168" y="1364944"/>
            <a:ext cx="6371577" cy="4673600"/>
          </a:xfrm>
          <a:prstGeom prst="rect">
            <a:avLst/>
          </a:prstGeom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C1F3188C-E278-D332-FE2B-81EB30767294}"/>
              </a:ext>
            </a:extLst>
          </p:cNvPr>
          <p:cNvSpPr/>
          <p:nvPr/>
        </p:nvSpPr>
        <p:spPr>
          <a:xfrm>
            <a:off x="4726869" y="4184344"/>
            <a:ext cx="333022" cy="333022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997B20E2-814F-5261-2A36-A23B3EC3CE24}"/>
              </a:ext>
            </a:extLst>
          </p:cNvPr>
          <p:cNvSpPr/>
          <p:nvPr/>
        </p:nvSpPr>
        <p:spPr>
          <a:xfrm>
            <a:off x="4495094" y="3962094"/>
            <a:ext cx="333022" cy="333022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37CAFE0A-926F-5690-A9F5-C21F67BF75CC}"/>
              </a:ext>
            </a:extLst>
          </p:cNvPr>
          <p:cNvSpPr/>
          <p:nvPr/>
        </p:nvSpPr>
        <p:spPr>
          <a:xfrm>
            <a:off x="4726869" y="1956905"/>
            <a:ext cx="333022" cy="333022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30309D0D-A7DC-416E-5973-B1CD6B2CF46D}"/>
              </a:ext>
            </a:extLst>
          </p:cNvPr>
          <p:cNvSpPr/>
          <p:nvPr/>
        </p:nvSpPr>
        <p:spPr>
          <a:xfrm>
            <a:off x="4495094" y="1715911"/>
            <a:ext cx="333022" cy="333022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A637FA8C-4C1E-000C-4420-E4578AAD32CC}"/>
              </a:ext>
            </a:extLst>
          </p:cNvPr>
          <p:cNvSpPr/>
          <p:nvPr/>
        </p:nvSpPr>
        <p:spPr>
          <a:xfrm>
            <a:off x="4576747" y="4580017"/>
            <a:ext cx="168113" cy="168113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D2CB00A3-E656-CF75-A7A5-9275CFB73B78}"/>
              </a:ext>
            </a:extLst>
          </p:cNvPr>
          <p:cNvSpPr/>
          <p:nvPr/>
        </p:nvSpPr>
        <p:spPr>
          <a:xfrm>
            <a:off x="4637616" y="2332588"/>
            <a:ext cx="168113" cy="168113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E423BEE-7620-9F9D-AFF1-6A7F80CFE0F5}"/>
              </a:ext>
            </a:extLst>
          </p:cNvPr>
          <p:cNvCxnSpPr>
            <a:cxnSpLocks/>
            <a:stCxn id="10" idx="6"/>
            <a:endCxn id="24" idx="1"/>
          </p:cNvCxnSpPr>
          <p:nvPr/>
        </p:nvCxnSpPr>
        <p:spPr>
          <a:xfrm>
            <a:off x="4828116" y="1882422"/>
            <a:ext cx="3708392" cy="873325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A4E4C2F2-0D66-9B44-66C8-CF75F4FE466A}"/>
              </a:ext>
            </a:extLst>
          </p:cNvPr>
          <p:cNvCxnSpPr>
            <a:cxnSpLocks/>
            <a:stCxn id="9" idx="6"/>
            <a:endCxn id="24" idx="1"/>
          </p:cNvCxnSpPr>
          <p:nvPr/>
        </p:nvCxnSpPr>
        <p:spPr>
          <a:xfrm>
            <a:off x="5059891" y="2123416"/>
            <a:ext cx="3476617" cy="632331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50AC2082-2106-46E8-A2BE-33C991550281}"/>
              </a:ext>
            </a:extLst>
          </p:cNvPr>
          <p:cNvCxnSpPr>
            <a:cxnSpLocks/>
            <a:stCxn id="8" idx="6"/>
            <a:endCxn id="24" idx="1"/>
          </p:cNvCxnSpPr>
          <p:nvPr/>
        </p:nvCxnSpPr>
        <p:spPr>
          <a:xfrm flipV="1">
            <a:off x="4828116" y="2755747"/>
            <a:ext cx="3708392" cy="137285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ABE0CFBB-8BE1-AFD9-623F-B249EEB46827}"/>
              </a:ext>
            </a:extLst>
          </p:cNvPr>
          <p:cNvCxnSpPr>
            <a:cxnSpLocks/>
            <a:stCxn id="7" idx="6"/>
            <a:endCxn id="24" idx="1"/>
          </p:cNvCxnSpPr>
          <p:nvPr/>
        </p:nvCxnSpPr>
        <p:spPr>
          <a:xfrm flipV="1">
            <a:off x="5059891" y="2755747"/>
            <a:ext cx="3476617" cy="159510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18DA43F1-0ACA-9988-DE0D-5FF95BF18C50}"/>
              </a:ext>
            </a:extLst>
          </p:cNvPr>
          <p:cNvSpPr txBox="1"/>
          <p:nvPr/>
        </p:nvSpPr>
        <p:spPr>
          <a:xfrm>
            <a:off x="8536508" y="2571081"/>
            <a:ext cx="995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SYNC_IN</a:t>
            </a:r>
            <a:endParaRPr lang="ko-KR" altLang="en-US" dirty="0"/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41F93D78-8EB4-8508-A7BF-F382E117F88F}"/>
              </a:ext>
            </a:extLst>
          </p:cNvPr>
          <p:cNvCxnSpPr>
            <a:cxnSpLocks/>
            <a:stCxn id="11" idx="6"/>
            <a:endCxn id="32" idx="1"/>
          </p:cNvCxnSpPr>
          <p:nvPr/>
        </p:nvCxnSpPr>
        <p:spPr>
          <a:xfrm flipV="1">
            <a:off x="4744860" y="4111908"/>
            <a:ext cx="3791647" cy="552166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1A438F3E-6DCF-9CAE-EEA0-DA193240E1EE}"/>
              </a:ext>
            </a:extLst>
          </p:cNvPr>
          <p:cNvCxnSpPr>
            <a:cxnSpLocks/>
            <a:stCxn id="12" idx="6"/>
            <a:endCxn id="32" idx="1"/>
          </p:cNvCxnSpPr>
          <p:nvPr/>
        </p:nvCxnSpPr>
        <p:spPr>
          <a:xfrm>
            <a:off x="4805729" y="2416645"/>
            <a:ext cx="3730778" cy="169526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79175797-F796-C3C8-4ACD-52CD38505373}"/>
              </a:ext>
            </a:extLst>
          </p:cNvPr>
          <p:cNvSpPr txBox="1"/>
          <p:nvPr/>
        </p:nvSpPr>
        <p:spPr>
          <a:xfrm>
            <a:off x="8536507" y="3927242"/>
            <a:ext cx="2051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SYNC_SMP_ERROR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3303535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099C24-D315-1F0B-1323-DE39EDECC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Urukul</a:t>
            </a:r>
            <a:r>
              <a:rPr lang="en-US" altLang="ko-KR" dirty="0"/>
              <a:t> Board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0F5AEC1-C309-59D5-40AE-47C202EABD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2023. 2. 1.</a:t>
            </a:r>
            <a:endParaRPr kumimoji="1" lang="ko-Kore-KR" altLang="en-US" dirty="0"/>
          </a:p>
        </p:txBody>
      </p:sp>
      <p:pic>
        <p:nvPicPr>
          <p:cNvPr id="6" name="그림 5" descr="전자기기, 회로이(가) 표시된 사진&#10;&#10;자동 생성된 설명">
            <a:extLst>
              <a:ext uri="{FF2B5EF4-FFF2-40B4-BE49-F238E27FC236}">
                <a16:creationId xmlns:a16="http://schemas.microsoft.com/office/drawing/2014/main" id="{40AF4F5F-BDC4-3834-510F-829C682590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638" y="1320800"/>
            <a:ext cx="6262733" cy="501347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7689E17-9BD1-6AAF-195F-06F74DB933A6}"/>
              </a:ext>
            </a:extLst>
          </p:cNvPr>
          <p:cNvSpPr txBox="1"/>
          <p:nvPr/>
        </p:nvSpPr>
        <p:spPr>
          <a:xfrm>
            <a:off x="6482371" y="1320800"/>
            <a:ext cx="61785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Not seems to be considering RF effect that much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2646996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E3DA4E6-3037-9EBA-46C3-9DDB313902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2023. 2. 1.</a:t>
            </a:r>
            <a:endParaRPr kumimoji="1" lang="ko-Kore-KR" altLang="en-US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424EEF70-6BFC-5B5F-421A-D564BFF778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44" y="156580"/>
            <a:ext cx="12021312" cy="893542"/>
          </a:xfrm>
        </p:spPr>
        <p:txBody>
          <a:bodyPr/>
          <a:lstStyle/>
          <a:p>
            <a:r>
              <a:rPr kumimoji="1" lang="en-US" altLang="ko-Kore-KR" dirty="0"/>
              <a:t>AD9910 Block diagram</a:t>
            </a:r>
            <a:endParaRPr kumimoji="1" lang="ko-Kore-KR" altLang="en-US" dirty="0"/>
          </a:p>
        </p:txBody>
      </p:sp>
      <p:pic>
        <p:nvPicPr>
          <p:cNvPr id="6" name="그림 5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A4C32DDD-BE93-651F-2EE4-203B469417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2353" y="1477059"/>
            <a:ext cx="6367294" cy="4410287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C525BD9F-FE50-2721-99AB-C73ABCBA4659}"/>
              </a:ext>
            </a:extLst>
          </p:cNvPr>
          <p:cNvSpPr/>
          <p:nvPr/>
        </p:nvSpPr>
        <p:spPr>
          <a:xfrm>
            <a:off x="7901976" y="2602350"/>
            <a:ext cx="1032704" cy="44671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52BBB60C-9B5A-9301-D1E5-7515CEF6FFCC}"/>
              </a:ext>
            </a:extLst>
          </p:cNvPr>
          <p:cNvCxnSpPr>
            <a:cxnSpLocks/>
            <a:stCxn id="7" idx="3"/>
            <a:endCxn id="9" idx="1"/>
          </p:cNvCxnSpPr>
          <p:nvPr/>
        </p:nvCxnSpPr>
        <p:spPr>
          <a:xfrm flipV="1">
            <a:off x="8934680" y="2822297"/>
            <a:ext cx="789858" cy="3412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5A8F22C-F334-30FB-FF06-DE1ECF67867F}"/>
              </a:ext>
            </a:extLst>
          </p:cNvPr>
          <p:cNvSpPr txBox="1"/>
          <p:nvPr/>
        </p:nvSpPr>
        <p:spPr>
          <a:xfrm>
            <a:off x="9724538" y="2676103"/>
            <a:ext cx="115280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300" dirty="0"/>
              <a:t>Output</a:t>
            </a:r>
            <a:endParaRPr kumimoji="1" lang="ko-Kore-KR" altLang="en-US" sz="13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6F6BFF9-5137-C25D-B192-FFD3FAA4AA7E}"/>
              </a:ext>
            </a:extLst>
          </p:cNvPr>
          <p:cNvSpPr/>
          <p:nvPr/>
        </p:nvSpPr>
        <p:spPr>
          <a:xfrm>
            <a:off x="3030214" y="3526437"/>
            <a:ext cx="634641" cy="10994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EF78E38-633A-4BFD-A7AE-8E3D06441366}"/>
              </a:ext>
            </a:extLst>
          </p:cNvPr>
          <p:cNvSpPr txBox="1"/>
          <p:nvPr/>
        </p:nvSpPr>
        <p:spPr>
          <a:xfrm>
            <a:off x="1642579" y="3733654"/>
            <a:ext cx="738955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300" dirty="0"/>
              <a:t>FUD Pin</a:t>
            </a:r>
            <a:endParaRPr kumimoji="1" lang="ko-Kore-KR" altLang="en-US" sz="1300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6A94ADB-7E3B-AA03-B2B3-4D2B882ACDBE}"/>
              </a:ext>
            </a:extLst>
          </p:cNvPr>
          <p:cNvSpPr/>
          <p:nvPr/>
        </p:nvSpPr>
        <p:spPr>
          <a:xfrm>
            <a:off x="3030214" y="1940350"/>
            <a:ext cx="689475" cy="6337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D7CE517-0FC0-909B-0129-57B655B6B7BF}"/>
              </a:ext>
            </a:extLst>
          </p:cNvPr>
          <p:cNvSpPr txBox="1"/>
          <p:nvPr/>
        </p:nvSpPr>
        <p:spPr>
          <a:xfrm>
            <a:off x="1642579" y="1956244"/>
            <a:ext cx="1133715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300" dirty="0"/>
              <a:t>Data I/O pin</a:t>
            </a:r>
            <a:endParaRPr kumimoji="1" lang="ko-Kore-KR" altLang="en-US" sz="1300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439DEF1-D1EF-4A06-00D5-8E168A36F1D1}"/>
              </a:ext>
            </a:extLst>
          </p:cNvPr>
          <p:cNvSpPr/>
          <p:nvPr/>
        </p:nvSpPr>
        <p:spPr>
          <a:xfrm>
            <a:off x="3030214" y="3385888"/>
            <a:ext cx="634641" cy="10994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4360167-4EB2-907F-6872-CB0633B56994}"/>
              </a:ext>
            </a:extLst>
          </p:cNvPr>
          <p:cNvSpPr txBox="1"/>
          <p:nvPr/>
        </p:nvSpPr>
        <p:spPr>
          <a:xfrm>
            <a:off x="1642579" y="3071352"/>
            <a:ext cx="104266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300" dirty="0"/>
              <a:t>Register select pin</a:t>
            </a:r>
            <a:endParaRPr kumimoji="1" lang="ko-Kore-KR" altLang="en-US" sz="1300" dirty="0"/>
          </a:p>
        </p:txBody>
      </p:sp>
      <p:cxnSp>
        <p:nvCxnSpPr>
          <p:cNvPr id="16" name="꺾인 연결선[E] 31">
            <a:extLst>
              <a:ext uri="{FF2B5EF4-FFF2-40B4-BE49-F238E27FC236}">
                <a16:creationId xmlns:a16="http://schemas.microsoft.com/office/drawing/2014/main" id="{E9A58CD5-1109-8514-B964-9DC15DD98639}"/>
              </a:ext>
            </a:extLst>
          </p:cNvPr>
          <p:cNvCxnSpPr>
            <a:cxnSpLocks/>
            <a:stCxn id="15" idx="3"/>
            <a:endCxn id="14" idx="1"/>
          </p:cNvCxnSpPr>
          <p:nvPr/>
        </p:nvCxnSpPr>
        <p:spPr>
          <a:xfrm>
            <a:off x="2685247" y="3317574"/>
            <a:ext cx="344967" cy="123286"/>
          </a:xfrm>
          <a:prstGeom prst="bentConnector3">
            <a:avLst>
              <a:gd name="adj1" fmla="val 50000"/>
            </a:avLst>
          </a:prstGeom>
          <a:ln w="63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꺾인 연결선[E] 37">
            <a:extLst>
              <a:ext uri="{FF2B5EF4-FFF2-40B4-BE49-F238E27FC236}">
                <a16:creationId xmlns:a16="http://schemas.microsoft.com/office/drawing/2014/main" id="{F904C2F5-2EB1-5E90-1D02-B3A9C9DD7FDD}"/>
              </a:ext>
            </a:extLst>
          </p:cNvPr>
          <p:cNvCxnSpPr>
            <a:cxnSpLocks/>
            <a:stCxn id="11" idx="3"/>
            <a:endCxn id="10" idx="1"/>
          </p:cNvCxnSpPr>
          <p:nvPr/>
        </p:nvCxnSpPr>
        <p:spPr>
          <a:xfrm flipV="1">
            <a:off x="2381534" y="3581409"/>
            <a:ext cx="648680" cy="298439"/>
          </a:xfrm>
          <a:prstGeom prst="bentConnector3">
            <a:avLst>
              <a:gd name="adj1" fmla="val 50000"/>
            </a:avLst>
          </a:prstGeom>
          <a:ln w="63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2A6EA54-89E1-9326-A605-CA56B5D68FBF}"/>
              </a:ext>
            </a:extLst>
          </p:cNvPr>
          <p:cNvSpPr/>
          <p:nvPr/>
        </p:nvSpPr>
        <p:spPr>
          <a:xfrm>
            <a:off x="3030214" y="2632599"/>
            <a:ext cx="634641" cy="10994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7E003A5-BDF7-A51B-6832-E1F295642A98}"/>
              </a:ext>
            </a:extLst>
          </p:cNvPr>
          <p:cNvSpPr txBox="1"/>
          <p:nvPr/>
        </p:nvSpPr>
        <p:spPr>
          <a:xfrm>
            <a:off x="1642578" y="2296311"/>
            <a:ext cx="121662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300" dirty="0"/>
              <a:t>OSK enable pin</a:t>
            </a:r>
            <a:endParaRPr kumimoji="1" lang="ko-Kore-KR" altLang="en-US" sz="1300" dirty="0"/>
          </a:p>
        </p:txBody>
      </p:sp>
      <p:cxnSp>
        <p:nvCxnSpPr>
          <p:cNvPr id="20" name="꺾인 연결선[E] 46">
            <a:extLst>
              <a:ext uri="{FF2B5EF4-FFF2-40B4-BE49-F238E27FC236}">
                <a16:creationId xmlns:a16="http://schemas.microsoft.com/office/drawing/2014/main" id="{A19ABA20-6A46-EBB2-582D-989D533CA614}"/>
              </a:ext>
            </a:extLst>
          </p:cNvPr>
          <p:cNvCxnSpPr>
            <a:cxnSpLocks/>
            <a:stCxn id="19" idx="3"/>
            <a:endCxn id="18" idx="1"/>
          </p:cNvCxnSpPr>
          <p:nvPr/>
        </p:nvCxnSpPr>
        <p:spPr>
          <a:xfrm>
            <a:off x="2859205" y="2442505"/>
            <a:ext cx="171009" cy="245066"/>
          </a:xfrm>
          <a:prstGeom prst="bentConnector3">
            <a:avLst>
              <a:gd name="adj1" fmla="val 50000"/>
            </a:avLst>
          </a:prstGeom>
          <a:ln w="63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5AB8069-8198-29DF-D9D7-8DC2E2D73293}"/>
              </a:ext>
            </a:extLst>
          </p:cNvPr>
          <p:cNvSpPr/>
          <p:nvPr/>
        </p:nvSpPr>
        <p:spPr>
          <a:xfrm>
            <a:off x="8527146" y="3600066"/>
            <a:ext cx="531129" cy="44671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2" name="직선 연결선[R] 49">
            <a:extLst>
              <a:ext uri="{FF2B5EF4-FFF2-40B4-BE49-F238E27FC236}">
                <a16:creationId xmlns:a16="http://schemas.microsoft.com/office/drawing/2014/main" id="{56F5F72B-C8FD-4E01-73A1-E255BF1F4590}"/>
              </a:ext>
            </a:extLst>
          </p:cNvPr>
          <p:cNvCxnSpPr>
            <a:cxnSpLocks/>
            <a:stCxn id="21" idx="3"/>
            <a:endCxn id="23" idx="1"/>
          </p:cNvCxnSpPr>
          <p:nvPr/>
        </p:nvCxnSpPr>
        <p:spPr>
          <a:xfrm flipV="1">
            <a:off x="9058275" y="3820013"/>
            <a:ext cx="666263" cy="3412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EE9F50A5-CF3C-F3DE-9884-56C6C38A7940}"/>
              </a:ext>
            </a:extLst>
          </p:cNvPr>
          <p:cNvSpPr txBox="1"/>
          <p:nvPr/>
        </p:nvSpPr>
        <p:spPr>
          <a:xfrm>
            <a:off x="9724538" y="3673819"/>
            <a:ext cx="115280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300" dirty="0"/>
              <a:t>Clock input</a:t>
            </a:r>
            <a:endParaRPr kumimoji="1" lang="ko-Kore-KR" altLang="en-US" sz="1300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D9F3C76-F4FD-8359-4335-CCCCE18D8135}"/>
              </a:ext>
            </a:extLst>
          </p:cNvPr>
          <p:cNvSpPr/>
          <p:nvPr/>
        </p:nvSpPr>
        <p:spPr>
          <a:xfrm>
            <a:off x="6550819" y="4804478"/>
            <a:ext cx="778669" cy="7890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6C63617-E139-185F-9EB2-AE908C9DAF12}"/>
              </a:ext>
            </a:extLst>
          </p:cNvPr>
          <p:cNvSpPr txBox="1"/>
          <p:nvPr/>
        </p:nvSpPr>
        <p:spPr>
          <a:xfrm>
            <a:off x="5702640" y="6021895"/>
            <a:ext cx="248077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300" dirty="0"/>
              <a:t>Synchronization pin</a:t>
            </a:r>
          </a:p>
          <a:p>
            <a:pPr algn="ctr"/>
            <a:r>
              <a:rPr kumimoji="1" lang="en-US" altLang="ko-Kore-KR" sz="1300" dirty="0"/>
              <a:t>(SYNC_IN != SYNC_CLK)</a:t>
            </a:r>
            <a:endParaRPr kumimoji="1" lang="ko-Kore-KR" altLang="en-US" sz="1300" dirty="0"/>
          </a:p>
        </p:txBody>
      </p:sp>
      <p:cxnSp>
        <p:nvCxnSpPr>
          <p:cNvPr id="26" name="꺾인 연결선[E] 56">
            <a:extLst>
              <a:ext uri="{FF2B5EF4-FFF2-40B4-BE49-F238E27FC236}">
                <a16:creationId xmlns:a16="http://schemas.microsoft.com/office/drawing/2014/main" id="{4ABAD677-B59D-91AB-F5C1-38B114E2D32B}"/>
              </a:ext>
            </a:extLst>
          </p:cNvPr>
          <p:cNvCxnSpPr>
            <a:cxnSpLocks/>
            <a:stCxn id="25" idx="0"/>
            <a:endCxn id="24" idx="2"/>
          </p:cNvCxnSpPr>
          <p:nvPr/>
        </p:nvCxnSpPr>
        <p:spPr>
          <a:xfrm rot="16200000" flipV="1">
            <a:off x="6727422" y="5806287"/>
            <a:ext cx="428340" cy="2875"/>
          </a:xfrm>
          <a:prstGeom prst="bentConnector3">
            <a:avLst>
              <a:gd name="adj1" fmla="val 50000"/>
            </a:avLst>
          </a:prstGeom>
          <a:ln w="63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24DF832B-8D1A-B955-D84B-B63B93F40040}"/>
              </a:ext>
            </a:extLst>
          </p:cNvPr>
          <p:cNvSpPr/>
          <p:nvPr/>
        </p:nvSpPr>
        <p:spPr>
          <a:xfrm>
            <a:off x="3030214" y="3820013"/>
            <a:ext cx="634641" cy="80913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C6EF39D-2DB0-7390-1C14-63B6BDA0A5FB}"/>
              </a:ext>
            </a:extLst>
          </p:cNvPr>
          <p:cNvSpPr txBox="1"/>
          <p:nvPr/>
        </p:nvSpPr>
        <p:spPr>
          <a:xfrm>
            <a:off x="1642579" y="4067090"/>
            <a:ext cx="82488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300" dirty="0"/>
              <a:t>Not used</a:t>
            </a:r>
            <a:endParaRPr kumimoji="1" lang="ko-Kore-KR" altLang="en-US" sz="1300" dirty="0"/>
          </a:p>
        </p:txBody>
      </p:sp>
      <p:cxnSp>
        <p:nvCxnSpPr>
          <p:cNvPr id="29" name="꺾인 연결선[E] 65">
            <a:extLst>
              <a:ext uri="{FF2B5EF4-FFF2-40B4-BE49-F238E27FC236}">
                <a16:creationId xmlns:a16="http://schemas.microsoft.com/office/drawing/2014/main" id="{14BAC724-FA37-51B5-D81F-D912AC365584}"/>
              </a:ext>
            </a:extLst>
          </p:cNvPr>
          <p:cNvCxnSpPr>
            <a:cxnSpLocks/>
            <a:stCxn id="28" idx="3"/>
            <a:endCxn id="27" idx="1"/>
          </p:cNvCxnSpPr>
          <p:nvPr/>
        </p:nvCxnSpPr>
        <p:spPr>
          <a:xfrm>
            <a:off x="2467462" y="4213284"/>
            <a:ext cx="562752" cy="11298"/>
          </a:xfrm>
          <a:prstGeom prst="bentConnector3">
            <a:avLst>
              <a:gd name="adj1" fmla="val 50000"/>
            </a:avLst>
          </a:prstGeom>
          <a:ln w="63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CDB00D8-6F30-0E79-EB4C-91353DE2755D}"/>
              </a:ext>
            </a:extLst>
          </p:cNvPr>
          <p:cNvSpPr/>
          <p:nvPr/>
        </p:nvSpPr>
        <p:spPr>
          <a:xfrm>
            <a:off x="3030214" y="2847487"/>
            <a:ext cx="634641" cy="4424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0F12AB7-9C38-CBF6-B360-4F615F0A7638}"/>
              </a:ext>
            </a:extLst>
          </p:cNvPr>
          <p:cNvSpPr txBox="1"/>
          <p:nvPr/>
        </p:nvSpPr>
        <p:spPr>
          <a:xfrm>
            <a:off x="1642579" y="2598473"/>
            <a:ext cx="104266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300" dirty="0"/>
              <a:t>DRG control pin</a:t>
            </a:r>
            <a:endParaRPr kumimoji="1" lang="ko-Kore-KR" altLang="en-US" sz="1300" dirty="0"/>
          </a:p>
        </p:txBody>
      </p:sp>
      <p:cxnSp>
        <p:nvCxnSpPr>
          <p:cNvPr id="32" name="꺾인 연결선[E] 72">
            <a:extLst>
              <a:ext uri="{FF2B5EF4-FFF2-40B4-BE49-F238E27FC236}">
                <a16:creationId xmlns:a16="http://schemas.microsoft.com/office/drawing/2014/main" id="{76A2CCBD-E66E-19F9-4247-436FE567A6C2}"/>
              </a:ext>
            </a:extLst>
          </p:cNvPr>
          <p:cNvCxnSpPr>
            <a:cxnSpLocks/>
            <a:stCxn id="31" idx="3"/>
            <a:endCxn id="30" idx="1"/>
          </p:cNvCxnSpPr>
          <p:nvPr/>
        </p:nvCxnSpPr>
        <p:spPr>
          <a:xfrm>
            <a:off x="2685247" y="2844695"/>
            <a:ext cx="344967" cy="223998"/>
          </a:xfrm>
          <a:prstGeom prst="bentConnector3">
            <a:avLst>
              <a:gd name="adj1" fmla="val 50000"/>
            </a:avLst>
          </a:prstGeom>
          <a:ln w="63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꺾인 연결선[E] 75">
            <a:extLst>
              <a:ext uri="{FF2B5EF4-FFF2-40B4-BE49-F238E27FC236}">
                <a16:creationId xmlns:a16="http://schemas.microsoft.com/office/drawing/2014/main" id="{7E6A172E-EF62-A3D8-379A-9759E7DA981A}"/>
              </a:ext>
            </a:extLst>
          </p:cNvPr>
          <p:cNvCxnSpPr>
            <a:cxnSpLocks/>
            <a:stCxn id="13" idx="3"/>
            <a:endCxn id="12" idx="1"/>
          </p:cNvCxnSpPr>
          <p:nvPr/>
        </p:nvCxnSpPr>
        <p:spPr>
          <a:xfrm>
            <a:off x="2776294" y="2102438"/>
            <a:ext cx="253920" cy="154802"/>
          </a:xfrm>
          <a:prstGeom prst="bentConnector3">
            <a:avLst>
              <a:gd name="adj1" fmla="val 50000"/>
            </a:avLst>
          </a:prstGeom>
          <a:ln w="63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898145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5DCA79A-14BC-40FE-B4BE-FA4D606FB6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2023. 2. 1.</a:t>
            </a:r>
            <a:endParaRPr kumimoji="1" lang="ko-Kore-KR" altLang="en-US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B3EB79DC-7E55-6C58-0FB3-7ABB28DCDB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44" y="156580"/>
            <a:ext cx="12021312" cy="893542"/>
          </a:xfrm>
        </p:spPr>
        <p:txBody>
          <a:bodyPr/>
          <a:lstStyle/>
          <a:p>
            <a:r>
              <a:rPr kumimoji="1" lang="en-US" altLang="ko-Kore-KR" dirty="0"/>
              <a:t>I/O update &amp; SYNC_CLK timing</a:t>
            </a:r>
            <a:endParaRPr kumimoji="1" lang="ko-Kore-KR" altLang="en-US" dirty="0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20B371A0-A97C-ED65-642B-7392E817147B}"/>
              </a:ext>
            </a:extLst>
          </p:cNvPr>
          <p:cNvCxnSpPr>
            <a:cxnSpLocks/>
          </p:cNvCxnSpPr>
          <p:nvPr/>
        </p:nvCxnSpPr>
        <p:spPr>
          <a:xfrm>
            <a:off x="219638" y="2299855"/>
            <a:ext cx="103743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7" name="그룹 6">
            <a:extLst>
              <a:ext uri="{FF2B5EF4-FFF2-40B4-BE49-F238E27FC236}">
                <a16:creationId xmlns:a16="http://schemas.microsoft.com/office/drawing/2014/main" id="{368D0325-C413-AEE7-290B-2ABEA130319C}"/>
              </a:ext>
            </a:extLst>
          </p:cNvPr>
          <p:cNvGrpSpPr/>
          <p:nvPr/>
        </p:nvGrpSpPr>
        <p:grpSpPr>
          <a:xfrm>
            <a:off x="226194" y="1799924"/>
            <a:ext cx="10167129" cy="437950"/>
            <a:chOff x="226194" y="1799924"/>
            <a:chExt cx="10167129" cy="437950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4FF64173-155D-45FE-3289-65FF77A9C700}"/>
                </a:ext>
              </a:extLst>
            </p:cNvPr>
            <p:cNvGrpSpPr/>
            <p:nvPr/>
          </p:nvGrpSpPr>
          <p:grpSpPr>
            <a:xfrm>
              <a:off x="226194" y="1799924"/>
              <a:ext cx="5087129" cy="437950"/>
              <a:chOff x="226194" y="1799924"/>
              <a:chExt cx="5087129" cy="437950"/>
            </a:xfrm>
          </p:grpSpPr>
          <p:grpSp>
            <p:nvGrpSpPr>
              <p:cNvPr id="40" name="그룹 39">
                <a:extLst>
                  <a:ext uri="{FF2B5EF4-FFF2-40B4-BE49-F238E27FC236}">
                    <a16:creationId xmlns:a16="http://schemas.microsoft.com/office/drawing/2014/main" id="{05A24A1F-5F96-53A8-F492-5DF26FBB8D60}"/>
                  </a:ext>
                </a:extLst>
              </p:cNvPr>
              <p:cNvGrpSpPr/>
              <p:nvPr/>
            </p:nvGrpSpPr>
            <p:grpSpPr>
              <a:xfrm>
                <a:off x="226194" y="1799924"/>
                <a:ext cx="2545882" cy="437950"/>
                <a:chOff x="226194" y="1799924"/>
                <a:chExt cx="2545882" cy="437950"/>
              </a:xfrm>
            </p:grpSpPr>
            <p:grpSp>
              <p:nvGrpSpPr>
                <p:cNvPr id="56" name="그룹 55">
                  <a:extLst>
                    <a:ext uri="{FF2B5EF4-FFF2-40B4-BE49-F238E27FC236}">
                      <a16:creationId xmlns:a16="http://schemas.microsoft.com/office/drawing/2014/main" id="{617E5B29-5F1A-97ED-5ADF-01312C8E90C7}"/>
                    </a:ext>
                  </a:extLst>
                </p:cNvPr>
                <p:cNvGrpSpPr/>
                <p:nvPr/>
              </p:nvGrpSpPr>
              <p:grpSpPr>
                <a:xfrm>
                  <a:off x="226194" y="1799924"/>
                  <a:ext cx="1275347" cy="437950"/>
                  <a:chOff x="226194" y="1799924"/>
                  <a:chExt cx="1275347" cy="437950"/>
                </a:xfrm>
              </p:grpSpPr>
              <p:grpSp>
                <p:nvGrpSpPr>
                  <p:cNvPr id="64" name="그룹 63">
                    <a:extLst>
                      <a:ext uri="{FF2B5EF4-FFF2-40B4-BE49-F238E27FC236}">
                        <a16:creationId xmlns:a16="http://schemas.microsoft.com/office/drawing/2014/main" id="{B763D360-B874-8B51-3E31-8B70BD4FD2AB}"/>
                      </a:ext>
                    </a:extLst>
                  </p:cNvPr>
                  <p:cNvGrpSpPr/>
                  <p:nvPr/>
                </p:nvGrpSpPr>
                <p:grpSpPr>
                  <a:xfrm>
                    <a:off x="226194" y="1799924"/>
                    <a:ext cx="640080" cy="437950"/>
                    <a:chOff x="226194" y="1799924"/>
                    <a:chExt cx="640080" cy="437950"/>
                  </a:xfrm>
                </p:grpSpPr>
                <p:sp>
                  <p:nvSpPr>
                    <p:cNvPr id="68" name="자유형 8">
                      <a:extLst>
                        <a:ext uri="{FF2B5EF4-FFF2-40B4-BE49-F238E27FC236}">
                          <a16:creationId xmlns:a16="http://schemas.microsoft.com/office/drawing/2014/main" id="{A674F755-2E2B-CC0D-BC7F-74CED6B92DD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6194" y="1799924"/>
                      <a:ext cx="322446" cy="437950"/>
                    </a:xfrm>
                    <a:custGeom>
                      <a:avLst/>
                      <a:gdLst>
                        <a:gd name="connsiteX0" fmla="*/ 0 w 322446"/>
                        <a:gd name="connsiteY0" fmla="*/ 437950 h 437950"/>
                        <a:gd name="connsiteX1" fmla="*/ 173254 w 322446"/>
                        <a:gd name="connsiteY1" fmla="*/ 437950 h 437950"/>
                        <a:gd name="connsiteX2" fmla="*/ 173254 w 322446"/>
                        <a:gd name="connsiteY2" fmla="*/ 0 h 437950"/>
                        <a:gd name="connsiteX3" fmla="*/ 322446 w 322446"/>
                        <a:gd name="connsiteY3" fmla="*/ 0 h 437950"/>
                        <a:gd name="connsiteX4" fmla="*/ 322446 w 322446"/>
                        <a:gd name="connsiteY4" fmla="*/ 437950 h 4379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22446" h="437950">
                          <a:moveTo>
                            <a:pt x="0" y="437950"/>
                          </a:moveTo>
                          <a:lnTo>
                            <a:pt x="173254" y="437950"/>
                          </a:lnTo>
                          <a:lnTo>
                            <a:pt x="173254" y="0"/>
                          </a:lnTo>
                          <a:lnTo>
                            <a:pt x="322446" y="0"/>
                          </a:lnTo>
                          <a:lnTo>
                            <a:pt x="322446" y="437950"/>
                          </a:lnTo>
                        </a:path>
                      </a:pathLst>
                    </a:cu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  <p:sp>
                  <p:nvSpPr>
                    <p:cNvPr id="69" name="자유형 9">
                      <a:extLst>
                        <a:ext uri="{FF2B5EF4-FFF2-40B4-BE49-F238E27FC236}">
                          <a16:creationId xmlns:a16="http://schemas.microsoft.com/office/drawing/2014/main" id="{03A840C0-F32D-ACC4-5C73-7B22910012F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43828" y="1799924"/>
                      <a:ext cx="322446" cy="437950"/>
                    </a:xfrm>
                    <a:custGeom>
                      <a:avLst/>
                      <a:gdLst>
                        <a:gd name="connsiteX0" fmla="*/ 0 w 322446"/>
                        <a:gd name="connsiteY0" fmla="*/ 437950 h 437950"/>
                        <a:gd name="connsiteX1" fmla="*/ 173254 w 322446"/>
                        <a:gd name="connsiteY1" fmla="*/ 437950 h 437950"/>
                        <a:gd name="connsiteX2" fmla="*/ 173254 w 322446"/>
                        <a:gd name="connsiteY2" fmla="*/ 0 h 437950"/>
                        <a:gd name="connsiteX3" fmla="*/ 322446 w 322446"/>
                        <a:gd name="connsiteY3" fmla="*/ 0 h 437950"/>
                        <a:gd name="connsiteX4" fmla="*/ 322446 w 322446"/>
                        <a:gd name="connsiteY4" fmla="*/ 437950 h 4379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22446" h="437950">
                          <a:moveTo>
                            <a:pt x="0" y="437950"/>
                          </a:moveTo>
                          <a:lnTo>
                            <a:pt x="173254" y="437950"/>
                          </a:lnTo>
                          <a:lnTo>
                            <a:pt x="173254" y="0"/>
                          </a:lnTo>
                          <a:lnTo>
                            <a:pt x="322446" y="0"/>
                          </a:lnTo>
                          <a:lnTo>
                            <a:pt x="322446" y="437950"/>
                          </a:lnTo>
                        </a:path>
                      </a:pathLst>
                    </a:cu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</p:grpSp>
              <p:grpSp>
                <p:nvGrpSpPr>
                  <p:cNvPr id="65" name="그룹 64">
                    <a:extLst>
                      <a:ext uri="{FF2B5EF4-FFF2-40B4-BE49-F238E27FC236}">
                        <a16:creationId xmlns:a16="http://schemas.microsoft.com/office/drawing/2014/main" id="{56414C58-827C-CAE3-A7B0-749239249B82}"/>
                      </a:ext>
                    </a:extLst>
                  </p:cNvPr>
                  <p:cNvGrpSpPr/>
                  <p:nvPr/>
                </p:nvGrpSpPr>
                <p:grpSpPr>
                  <a:xfrm>
                    <a:off x="861461" y="1799924"/>
                    <a:ext cx="640080" cy="437950"/>
                    <a:chOff x="226194" y="1799924"/>
                    <a:chExt cx="640080" cy="437950"/>
                  </a:xfrm>
                </p:grpSpPr>
                <p:sp>
                  <p:nvSpPr>
                    <p:cNvPr id="66" name="자유형 12">
                      <a:extLst>
                        <a:ext uri="{FF2B5EF4-FFF2-40B4-BE49-F238E27FC236}">
                          <a16:creationId xmlns:a16="http://schemas.microsoft.com/office/drawing/2014/main" id="{F8AF8326-664B-22E2-9561-2789F9F70D2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6194" y="1799924"/>
                      <a:ext cx="322446" cy="437950"/>
                    </a:xfrm>
                    <a:custGeom>
                      <a:avLst/>
                      <a:gdLst>
                        <a:gd name="connsiteX0" fmla="*/ 0 w 322446"/>
                        <a:gd name="connsiteY0" fmla="*/ 437950 h 437950"/>
                        <a:gd name="connsiteX1" fmla="*/ 173254 w 322446"/>
                        <a:gd name="connsiteY1" fmla="*/ 437950 h 437950"/>
                        <a:gd name="connsiteX2" fmla="*/ 173254 w 322446"/>
                        <a:gd name="connsiteY2" fmla="*/ 0 h 437950"/>
                        <a:gd name="connsiteX3" fmla="*/ 322446 w 322446"/>
                        <a:gd name="connsiteY3" fmla="*/ 0 h 437950"/>
                        <a:gd name="connsiteX4" fmla="*/ 322446 w 322446"/>
                        <a:gd name="connsiteY4" fmla="*/ 437950 h 4379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22446" h="437950">
                          <a:moveTo>
                            <a:pt x="0" y="437950"/>
                          </a:moveTo>
                          <a:lnTo>
                            <a:pt x="173254" y="437950"/>
                          </a:lnTo>
                          <a:lnTo>
                            <a:pt x="173254" y="0"/>
                          </a:lnTo>
                          <a:lnTo>
                            <a:pt x="322446" y="0"/>
                          </a:lnTo>
                          <a:lnTo>
                            <a:pt x="322446" y="437950"/>
                          </a:lnTo>
                        </a:path>
                      </a:pathLst>
                    </a:cu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  <p:sp>
                  <p:nvSpPr>
                    <p:cNvPr id="67" name="자유형 13">
                      <a:extLst>
                        <a:ext uri="{FF2B5EF4-FFF2-40B4-BE49-F238E27FC236}">
                          <a16:creationId xmlns:a16="http://schemas.microsoft.com/office/drawing/2014/main" id="{D024F190-EC42-E97C-1C6F-35E74797FB2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43828" y="1799924"/>
                      <a:ext cx="322446" cy="437950"/>
                    </a:xfrm>
                    <a:custGeom>
                      <a:avLst/>
                      <a:gdLst>
                        <a:gd name="connsiteX0" fmla="*/ 0 w 322446"/>
                        <a:gd name="connsiteY0" fmla="*/ 437950 h 437950"/>
                        <a:gd name="connsiteX1" fmla="*/ 173254 w 322446"/>
                        <a:gd name="connsiteY1" fmla="*/ 437950 h 437950"/>
                        <a:gd name="connsiteX2" fmla="*/ 173254 w 322446"/>
                        <a:gd name="connsiteY2" fmla="*/ 0 h 437950"/>
                        <a:gd name="connsiteX3" fmla="*/ 322446 w 322446"/>
                        <a:gd name="connsiteY3" fmla="*/ 0 h 437950"/>
                        <a:gd name="connsiteX4" fmla="*/ 322446 w 322446"/>
                        <a:gd name="connsiteY4" fmla="*/ 437950 h 4379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22446" h="437950">
                          <a:moveTo>
                            <a:pt x="0" y="437950"/>
                          </a:moveTo>
                          <a:lnTo>
                            <a:pt x="173254" y="437950"/>
                          </a:lnTo>
                          <a:lnTo>
                            <a:pt x="173254" y="0"/>
                          </a:lnTo>
                          <a:lnTo>
                            <a:pt x="322446" y="0"/>
                          </a:lnTo>
                          <a:lnTo>
                            <a:pt x="322446" y="437950"/>
                          </a:lnTo>
                        </a:path>
                      </a:pathLst>
                    </a:cu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</p:grpSp>
            </p:grpSp>
            <p:grpSp>
              <p:nvGrpSpPr>
                <p:cNvPr id="57" name="그룹 56">
                  <a:extLst>
                    <a:ext uri="{FF2B5EF4-FFF2-40B4-BE49-F238E27FC236}">
                      <a16:creationId xmlns:a16="http://schemas.microsoft.com/office/drawing/2014/main" id="{91C957B7-8B6B-F6C9-15D5-813A8EC1FC33}"/>
                    </a:ext>
                  </a:extLst>
                </p:cNvPr>
                <p:cNvGrpSpPr/>
                <p:nvPr/>
              </p:nvGrpSpPr>
              <p:grpSpPr>
                <a:xfrm>
                  <a:off x="1496729" y="1799924"/>
                  <a:ext cx="1275347" cy="437950"/>
                  <a:chOff x="226194" y="1799924"/>
                  <a:chExt cx="1275347" cy="437950"/>
                </a:xfrm>
              </p:grpSpPr>
              <p:grpSp>
                <p:nvGrpSpPr>
                  <p:cNvPr id="58" name="그룹 57">
                    <a:extLst>
                      <a:ext uri="{FF2B5EF4-FFF2-40B4-BE49-F238E27FC236}">
                        <a16:creationId xmlns:a16="http://schemas.microsoft.com/office/drawing/2014/main" id="{0DD52914-A9FD-43C3-00D0-6A0317380D0B}"/>
                      </a:ext>
                    </a:extLst>
                  </p:cNvPr>
                  <p:cNvGrpSpPr/>
                  <p:nvPr/>
                </p:nvGrpSpPr>
                <p:grpSpPr>
                  <a:xfrm>
                    <a:off x="226194" y="1799924"/>
                    <a:ext cx="640080" cy="437950"/>
                    <a:chOff x="226194" y="1799924"/>
                    <a:chExt cx="640080" cy="437950"/>
                  </a:xfrm>
                </p:grpSpPr>
                <p:sp>
                  <p:nvSpPr>
                    <p:cNvPr id="62" name="자유형 20">
                      <a:extLst>
                        <a:ext uri="{FF2B5EF4-FFF2-40B4-BE49-F238E27FC236}">
                          <a16:creationId xmlns:a16="http://schemas.microsoft.com/office/drawing/2014/main" id="{EBA0CEE9-338F-20FC-AF0C-AB7E631DEB9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6194" y="1799924"/>
                      <a:ext cx="322446" cy="437950"/>
                    </a:xfrm>
                    <a:custGeom>
                      <a:avLst/>
                      <a:gdLst>
                        <a:gd name="connsiteX0" fmla="*/ 0 w 322446"/>
                        <a:gd name="connsiteY0" fmla="*/ 437950 h 437950"/>
                        <a:gd name="connsiteX1" fmla="*/ 173254 w 322446"/>
                        <a:gd name="connsiteY1" fmla="*/ 437950 h 437950"/>
                        <a:gd name="connsiteX2" fmla="*/ 173254 w 322446"/>
                        <a:gd name="connsiteY2" fmla="*/ 0 h 437950"/>
                        <a:gd name="connsiteX3" fmla="*/ 322446 w 322446"/>
                        <a:gd name="connsiteY3" fmla="*/ 0 h 437950"/>
                        <a:gd name="connsiteX4" fmla="*/ 322446 w 322446"/>
                        <a:gd name="connsiteY4" fmla="*/ 437950 h 4379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22446" h="437950">
                          <a:moveTo>
                            <a:pt x="0" y="437950"/>
                          </a:moveTo>
                          <a:lnTo>
                            <a:pt x="173254" y="437950"/>
                          </a:lnTo>
                          <a:lnTo>
                            <a:pt x="173254" y="0"/>
                          </a:lnTo>
                          <a:lnTo>
                            <a:pt x="322446" y="0"/>
                          </a:lnTo>
                          <a:lnTo>
                            <a:pt x="322446" y="437950"/>
                          </a:lnTo>
                        </a:path>
                      </a:pathLst>
                    </a:cu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  <p:sp>
                  <p:nvSpPr>
                    <p:cNvPr id="63" name="자유형 21">
                      <a:extLst>
                        <a:ext uri="{FF2B5EF4-FFF2-40B4-BE49-F238E27FC236}">
                          <a16:creationId xmlns:a16="http://schemas.microsoft.com/office/drawing/2014/main" id="{1E216A62-112C-4023-0FC3-66FD731532F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43828" y="1799924"/>
                      <a:ext cx="322446" cy="437950"/>
                    </a:xfrm>
                    <a:custGeom>
                      <a:avLst/>
                      <a:gdLst>
                        <a:gd name="connsiteX0" fmla="*/ 0 w 322446"/>
                        <a:gd name="connsiteY0" fmla="*/ 437950 h 437950"/>
                        <a:gd name="connsiteX1" fmla="*/ 173254 w 322446"/>
                        <a:gd name="connsiteY1" fmla="*/ 437950 h 437950"/>
                        <a:gd name="connsiteX2" fmla="*/ 173254 w 322446"/>
                        <a:gd name="connsiteY2" fmla="*/ 0 h 437950"/>
                        <a:gd name="connsiteX3" fmla="*/ 322446 w 322446"/>
                        <a:gd name="connsiteY3" fmla="*/ 0 h 437950"/>
                        <a:gd name="connsiteX4" fmla="*/ 322446 w 322446"/>
                        <a:gd name="connsiteY4" fmla="*/ 437950 h 4379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22446" h="437950">
                          <a:moveTo>
                            <a:pt x="0" y="437950"/>
                          </a:moveTo>
                          <a:lnTo>
                            <a:pt x="173254" y="437950"/>
                          </a:lnTo>
                          <a:lnTo>
                            <a:pt x="173254" y="0"/>
                          </a:lnTo>
                          <a:lnTo>
                            <a:pt x="322446" y="0"/>
                          </a:lnTo>
                          <a:lnTo>
                            <a:pt x="322446" y="437950"/>
                          </a:lnTo>
                        </a:path>
                      </a:pathLst>
                    </a:cu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</p:grpSp>
              <p:grpSp>
                <p:nvGrpSpPr>
                  <p:cNvPr id="59" name="그룹 58">
                    <a:extLst>
                      <a:ext uri="{FF2B5EF4-FFF2-40B4-BE49-F238E27FC236}">
                        <a16:creationId xmlns:a16="http://schemas.microsoft.com/office/drawing/2014/main" id="{ADAC4AFD-5570-5727-0145-ED14B5BF4217}"/>
                      </a:ext>
                    </a:extLst>
                  </p:cNvPr>
                  <p:cNvGrpSpPr/>
                  <p:nvPr/>
                </p:nvGrpSpPr>
                <p:grpSpPr>
                  <a:xfrm>
                    <a:off x="861461" y="1799924"/>
                    <a:ext cx="640080" cy="437950"/>
                    <a:chOff x="226194" y="1799924"/>
                    <a:chExt cx="640080" cy="437950"/>
                  </a:xfrm>
                </p:grpSpPr>
                <p:sp>
                  <p:nvSpPr>
                    <p:cNvPr id="60" name="자유형 18">
                      <a:extLst>
                        <a:ext uri="{FF2B5EF4-FFF2-40B4-BE49-F238E27FC236}">
                          <a16:creationId xmlns:a16="http://schemas.microsoft.com/office/drawing/2014/main" id="{3534034A-2696-A0A4-316F-C1C5AF2A0CD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6194" y="1799924"/>
                      <a:ext cx="322446" cy="437950"/>
                    </a:xfrm>
                    <a:custGeom>
                      <a:avLst/>
                      <a:gdLst>
                        <a:gd name="connsiteX0" fmla="*/ 0 w 322446"/>
                        <a:gd name="connsiteY0" fmla="*/ 437950 h 437950"/>
                        <a:gd name="connsiteX1" fmla="*/ 173254 w 322446"/>
                        <a:gd name="connsiteY1" fmla="*/ 437950 h 437950"/>
                        <a:gd name="connsiteX2" fmla="*/ 173254 w 322446"/>
                        <a:gd name="connsiteY2" fmla="*/ 0 h 437950"/>
                        <a:gd name="connsiteX3" fmla="*/ 322446 w 322446"/>
                        <a:gd name="connsiteY3" fmla="*/ 0 h 437950"/>
                        <a:gd name="connsiteX4" fmla="*/ 322446 w 322446"/>
                        <a:gd name="connsiteY4" fmla="*/ 437950 h 4379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22446" h="437950">
                          <a:moveTo>
                            <a:pt x="0" y="437950"/>
                          </a:moveTo>
                          <a:lnTo>
                            <a:pt x="173254" y="437950"/>
                          </a:lnTo>
                          <a:lnTo>
                            <a:pt x="173254" y="0"/>
                          </a:lnTo>
                          <a:lnTo>
                            <a:pt x="322446" y="0"/>
                          </a:lnTo>
                          <a:lnTo>
                            <a:pt x="322446" y="437950"/>
                          </a:lnTo>
                        </a:path>
                      </a:pathLst>
                    </a:cu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  <p:sp>
                  <p:nvSpPr>
                    <p:cNvPr id="61" name="자유형 19">
                      <a:extLst>
                        <a:ext uri="{FF2B5EF4-FFF2-40B4-BE49-F238E27FC236}">
                          <a16:creationId xmlns:a16="http://schemas.microsoft.com/office/drawing/2014/main" id="{7E96CA96-2BF4-B9BE-4DE2-9B6F74136C1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43828" y="1799924"/>
                      <a:ext cx="322446" cy="437950"/>
                    </a:xfrm>
                    <a:custGeom>
                      <a:avLst/>
                      <a:gdLst>
                        <a:gd name="connsiteX0" fmla="*/ 0 w 322446"/>
                        <a:gd name="connsiteY0" fmla="*/ 437950 h 437950"/>
                        <a:gd name="connsiteX1" fmla="*/ 173254 w 322446"/>
                        <a:gd name="connsiteY1" fmla="*/ 437950 h 437950"/>
                        <a:gd name="connsiteX2" fmla="*/ 173254 w 322446"/>
                        <a:gd name="connsiteY2" fmla="*/ 0 h 437950"/>
                        <a:gd name="connsiteX3" fmla="*/ 322446 w 322446"/>
                        <a:gd name="connsiteY3" fmla="*/ 0 h 437950"/>
                        <a:gd name="connsiteX4" fmla="*/ 322446 w 322446"/>
                        <a:gd name="connsiteY4" fmla="*/ 437950 h 4379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22446" h="437950">
                          <a:moveTo>
                            <a:pt x="0" y="437950"/>
                          </a:moveTo>
                          <a:lnTo>
                            <a:pt x="173254" y="437950"/>
                          </a:lnTo>
                          <a:lnTo>
                            <a:pt x="173254" y="0"/>
                          </a:lnTo>
                          <a:lnTo>
                            <a:pt x="322446" y="0"/>
                          </a:lnTo>
                          <a:lnTo>
                            <a:pt x="322446" y="437950"/>
                          </a:lnTo>
                        </a:path>
                      </a:pathLst>
                    </a:cu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</p:grpSp>
            </p:grpSp>
          </p:grpSp>
          <p:grpSp>
            <p:nvGrpSpPr>
              <p:cNvPr id="41" name="그룹 40">
                <a:extLst>
                  <a:ext uri="{FF2B5EF4-FFF2-40B4-BE49-F238E27FC236}">
                    <a16:creationId xmlns:a16="http://schemas.microsoft.com/office/drawing/2014/main" id="{35488082-EBAE-BF54-163C-B286D742EC53}"/>
                  </a:ext>
                </a:extLst>
              </p:cNvPr>
              <p:cNvGrpSpPr/>
              <p:nvPr/>
            </p:nvGrpSpPr>
            <p:grpSpPr>
              <a:xfrm>
                <a:off x="2767441" y="1799924"/>
                <a:ext cx="2545882" cy="437950"/>
                <a:chOff x="226194" y="1799924"/>
                <a:chExt cx="2545882" cy="437950"/>
              </a:xfrm>
            </p:grpSpPr>
            <p:grpSp>
              <p:nvGrpSpPr>
                <p:cNvPr id="42" name="그룹 41">
                  <a:extLst>
                    <a:ext uri="{FF2B5EF4-FFF2-40B4-BE49-F238E27FC236}">
                      <a16:creationId xmlns:a16="http://schemas.microsoft.com/office/drawing/2014/main" id="{668E48DA-CAA5-B636-4192-FC0FBFC77C90}"/>
                    </a:ext>
                  </a:extLst>
                </p:cNvPr>
                <p:cNvGrpSpPr/>
                <p:nvPr/>
              </p:nvGrpSpPr>
              <p:grpSpPr>
                <a:xfrm>
                  <a:off x="226194" y="1799924"/>
                  <a:ext cx="1275347" cy="437950"/>
                  <a:chOff x="226194" y="1799924"/>
                  <a:chExt cx="1275347" cy="437950"/>
                </a:xfrm>
              </p:grpSpPr>
              <p:grpSp>
                <p:nvGrpSpPr>
                  <p:cNvPr id="50" name="그룹 49">
                    <a:extLst>
                      <a:ext uri="{FF2B5EF4-FFF2-40B4-BE49-F238E27FC236}">
                        <a16:creationId xmlns:a16="http://schemas.microsoft.com/office/drawing/2014/main" id="{FD653B63-A765-9800-816C-0548438DE8ED}"/>
                      </a:ext>
                    </a:extLst>
                  </p:cNvPr>
                  <p:cNvGrpSpPr/>
                  <p:nvPr/>
                </p:nvGrpSpPr>
                <p:grpSpPr>
                  <a:xfrm>
                    <a:off x="226194" y="1799924"/>
                    <a:ext cx="640080" cy="437950"/>
                    <a:chOff x="226194" y="1799924"/>
                    <a:chExt cx="640080" cy="437950"/>
                  </a:xfrm>
                </p:grpSpPr>
                <p:sp>
                  <p:nvSpPr>
                    <p:cNvPr id="54" name="자유형 36">
                      <a:extLst>
                        <a:ext uri="{FF2B5EF4-FFF2-40B4-BE49-F238E27FC236}">
                          <a16:creationId xmlns:a16="http://schemas.microsoft.com/office/drawing/2014/main" id="{B88433E0-409F-21E8-798F-96B277A9C0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6194" y="1799924"/>
                      <a:ext cx="322446" cy="437950"/>
                    </a:xfrm>
                    <a:custGeom>
                      <a:avLst/>
                      <a:gdLst>
                        <a:gd name="connsiteX0" fmla="*/ 0 w 322446"/>
                        <a:gd name="connsiteY0" fmla="*/ 437950 h 437950"/>
                        <a:gd name="connsiteX1" fmla="*/ 173254 w 322446"/>
                        <a:gd name="connsiteY1" fmla="*/ 437950 h 437950"/>
                        <a:gd name="connsiteX2" fmla="*/ 173254 w 322446"/>
                        <a:gd name="connsiteY2" fmla="*/ 0 h 437950"/>
                        <a:gd name="connsiteX3" fmla="*/ 322446 w 322446"/>
                        <a:gd name="connsiteY3" fmla="*/ 0 h 437950"/>
                        <a:gd name="connsiteX4" fmla="*/ 322446 w 322446"/>
                        <a:gd name="connsiteY4" fmla="*/ 437950 h 4379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22446" h="437950">
                          <a:moveTo>
                            <a:pt x="0" y="437950"/>
                          </a:moveTo>
                          <a:lnTo>
                            <a:pt x="173254" y="437950"/>
                          </a:lnTo>
                          <a:lnTo>
                            <a:pt x="173254" y="0"/>
                          </a:lnTo>
                          <a:lnTo>
                            <a:pt x="322446" y="0"/>
                          </a:lnTo>
                          <a:lnTo>
                            <a:pt x="322446" y="437950"/>
                          </a:lnTo>
                        </a:path>
                      </a:pathLst>
                    </a:cu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  <p:sp>
                  <p:nvSpPr>
                    <p:cNvPr id="55" name="자유형 37">
                      <a:extLst>
                        <a:ext uri="{FF2B5EF4-FFF2-40B4-BE49-F238E27FC236}">
                          <a16:creationId xmlns:a16="http://schemas.microsoft.com/office/drawing/2014/main" id="{BE16D3A9-D271-E4E3-2D56-F17237397D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43828" y="1799924"/>
                      <a:ext cx="322446" cy="437950"/>
                    </a:xfrm>
                    <a:custGeom>
                      <a:avLst/>
                      <a:gdLst>
                        <a:gd name="connsiteX0" fmla="*/ 0 w 322446"/>
                        <a:gd name="connsiteY0" fmla="*/ 437950 h 437950"/>
                        <a:gd name="connsiteX1" fmla="*/ 173254 w 322446"/>
                        <a:gd name="connsiteY1" fmla="*/ 437950 h 437950"/>
                        <a:gd name="connsiteX2" fmla="*/ 173254 w 322446"/>
                        <a:gd name="connsiteY2" fmla="*/ 0 h 437950"/>
                        <a:gd name="connsiteX3" fmla="*/ 322446 w 322446"/>
                        <a:gd name="connsiteY3" fmla="*/ 0 h 437950"/>
                        <a:gd name="connsiteX4" fmla="*/ 322446 w 322446"/>
                        <a:gd name="connsiteY4" fmla="*/ 437950 h 4379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22446" h="437950">
                          <a:moveTo>
                            <a:pt x="0" y="437950"/>
                          </a:moveTo>
                          <a:lnTo>
                            <a:pt x="173254" y="437950"/>
                          </a:lnTo>
                          <a:lnTo>
                            <a:pt x="173254" y="0"/>
                          </a:lnTo>
                          <a:lnTo>
                            <a:pt x="322446" y="0"/>
                          </a:lnTo>
                          <a:lnTo>
                            <a:pt x="322446" y="437950"/>
                          </a:lnTo>
                        </a:path>
                      </a:pathLst>
                    </a:cu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</p:grpSp>
              <p:grpSp>
                <p:nvGrpSpPr>
                  <p:cNvPr id="51" name="그룹 50">
                    <a:extLst>
                      <a:ext uri="{FF2B5EF4-FFF2-40B4-BE49-F238E27FC236}">
                        <a16:creationId xmlns:a16="http://schemas.microsoft.com/office/drawing/2014/main" id="{580DB834-1E56-3B09-9F0D-A98F2D91371B}"/>
                      </a:ext>
                    </a:extLst>
                  </p:cNvPr>
                  <p:cNvGrpSpPr/>
                  <p:nvPr/>
                </p:nvGrpSpPr>
                <p:grpSpPr>
                  <a:xfrm>
                    <a:off x="861461" y="1799924"/>
                    <a:ext cx="640080" cy="437950"/>
                    <a:chOff x="226194" y="1799924"/>
                    <a:chExt cx="640080" cy="437950"/>
                  </a:xfrm>
                </p:grpSpPr>
                <p:sp>
                  <p:nvSpPr>
                    <p:cNvPr id="52" name="자유형 34">
                      <a:extLst>
                        <a:ext uri="{FF2B5EF4-FFF2-40B4-BE49-F238E27FC236}">
                          <a16:creationId xmlns:a16="http://schemas.microsoft.com/office/drawing/2014/main" id="{1A270AB8-9CE3-BC54-61A5-4B88CBCE1A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6194" y="1799924"/>
                      <a:ext cx="322446" cy="437950"/>
                    </a:xfrm>
                    <a:custGeom>
                      <a:avLst/>
                      <a:gdLst>
                        <a:gd name="connsiteX0" fmla="*/ 0 w 322446"/>
                        <a:gd name="connsiteY0" fmla="*/ 437950 h 437950"/>
                        <a:gd name="connsiteX1" fmla="*/ 173254 w 322446"/>
                        <a:gd name="connsiteY1" fmla="*/ 437950 h 437950"/>
                        <a:gd name="connsiteX2" fmla="*/ 173254 w 322446"/>
                        <a:gd name="connsiteY2" fmla="*/ 0 h 437950"/>
                        <a:gd name="connsiteX3" fmla="*/ 322446 w 322446"/>
                        <a:gd name="connsiteY3" fmla="*/ 0 h 437950"/>
                        <a:gd name="connsiteX4" fmla="*/ 322446 w 322446"/>
                        <a:gd name="connsiteY4" fmla="*/ 437950 h 4379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22446" h="437950">
                          <a:moveTo>
                            <a:pt x="0" y="437950"/>
                          </a:moveTo>
                          <a:lnTo>
                            <a:pt x="173254" y="437950"/>
                          </a:lnTo>
                          <a:lnTo>
                            <a:pt x="173254" y="0"/>
                          </a:lnTo>
                          <a:lnTo>
                            <a:pt x="322446" y="0"/>
                          </a:lnTo>
                          <a:lnTo>
                            <a:pt x="322446" y="437950"/>
                          </a:lnTo>
                        </a:path>
                      </a:pathLst>
                    </a:cu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  <p:sp>
                  <p:nvSpPr>
                    <p:cNvPr id="53" name="자유형 35">
                      <a:extLst>
                        <a:ext uri="{FF2B5EF4-FFF2-40B4-BE49-F238E27FC236}">
                          <a16:creationId xmlns:a16="http://schemas.microsoft.com/office/drawing/2014/main" id="{424B64FD-4755-1746-FD82-3D7FBB21D12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43828" y="1799924"/>
                      <a:ext cx="322446" cy="437950"/>
                    </a:xfrm>
                    <a:custGeom>
                      <a:avLst/>
                      <a:gdLst>
                        <a:gd name="connsiteX0" fmla="*/ 0 w 322446"/>
                        <a:gd name="connsiteY0" fmla="*/ 437950 h 437950"/>
                        <a:gd name="connsiteX1" fmla="*/ 173254 w 322446"/>
                        <a:gd name="connsiteY1" fmla="*/ 437950 h 437950"/>
                        <a:gd name="connsiteX2" fmla="*/ 173254 w 322446"/>
                        <a:gd name="connsiteY2" fmla="*/ 0 h 437950"/>
                        <a:gd name="connsiteX3" fmla="*/ 322446 w 322446"/>
                        <a:gd name="connsiteY3" fmla="*/ 0 h 437950"/>
                        <a:gd name="connsiteX4" fmla="*/ 322446 w 322446"/>
                        <a:gd name="connsiteY4" fmla="*/ 437950 h 4379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22446" h="437950">
                          <a:moveTo>
                            <a:pt x="0" y="437950"/>
                          </a:moveTo>
                          <a:lnTo>
                            <a:pt x="173254" y="437950"/>
                          </a:lnTo>
                          <a:lnTo>
                            <a:pt x="173254" y="0"/>
                          </a:lnTo>
                          <a:lnTo>
                            <a:pt x="322446" y="0"/>
                          </a:lnTo>
                          <a:lnTo>
                            <a:pt x="322446" y="437950"/>
                          </a:lnTo>
                        </a:path>
                      </a:pathLst>
                    </a:cu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</p:grpSp>
            </p:grpSp>
            <p:grpSp>
              <p:nvGrpSpPr>
                <p:cNvPr id="43" name="그룹 42">
                  <a:extLst>
                    <a:ext uri="{FF2B5EF4-FFF2-40B4-BE49-F238E27FC236}">
                      <a16:creationId xmlns:a16="http://schemas.microsoft.com/office/drawing/2014/main" id="{E6FD2A39-CA09-9DE0-5B1A-6F12617032FC}"/>
                    </a:ext>
                  </a:extLst>
                </p:cNvPr>
                <p:cNvGrpSpPr/>
                <p:nvPr/>
              </p:nvGrpSpPr>
              <p:grpSpPr>
                <a:xfrm>
                  <a:off x="1496729" y="1799924"/>
                  <a:ext cx="1275347" cy="437950"/>
                  <a:chOff x="226194" y="1799924"/>
                  <a:chExt cx="1275347" cy="437950"/>
                </a:xfrm>
              </p:grpSpPr>
              <p:grpSp>
                <p:nvGrpSpPr>
                  <p:cNvPr id="44" name="그룹 43">
                    <a:extLst>
                      <a:ext uri="{FF2B5EF4-FFF2-40B4-BE49-F238E27FC236}">
                        <a16:creationId xmlns:a16="http://schemas.microsoft.com/office/drawing/2014/main" id="{82762BC9-3F75-8814-927E-32144D3C7A8B}"/>
                      </a:ext>
                    </a:extLst>
                  </p:cNvPr>
                  <p:cNvGrpSpPr/>
                  <p:nvPr/>
                </p:nvGrpSpPr>
                <p:grpSpPr>
                  <a:xfrm>
                    <a:off x="226194" y="1799924"/>
                    <a:ext cx="640080" cy="437950"/>
                    <a:chOff x="226194" y="1799924"/>
                    <a:chExt cx="640080" cy="437950"/>
                  </a:xfrm>
                </p:grpSpPr>
                <p:sp>
                  <p:nvSpPr>
                    <p:cNvPr id="48" name="자유형 30">
                      <a:extLst>
                        <a:ext uri="{FF2B5EF4-FFF2-40B4-BE49-F238E27FC236}">
                          <a16:creationId xmlns:a16="http://schemas.microsoft.com/office/drawing/2014/main" id="{2C14F507-7D68-490A-EBEB-76F2397AB64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6194" y="1799924"/>
                      <a:ext cx="322446" cy="437950"/>
                    </a:xfrm>
                    <a:custGeom>
                      <a:avLst/>
                      <a:gdLst>
                        <a:gd name="connsiteX0" fmla="*/ 0 w 322446"/>
                        <a:gd name="connsiteY0" fmla="*/ 437950 h 437950"/>
                        <a:gd name="connsiteX1" fmla="*/ 173254 w 322446"/>
                        <a:gd name="connsiteY1" fmla="*/ 437950 h 437950"/>
                        <a:gd name="connsiteX2" fmla="*/ 173254 w 322446"/>
                        <a:gd name="connsiteY2" fmla="*/ 0 h 437950"/>
                        <a:gd name="connsiteX3" fmla="*/ 322446 w 322446"/>
                        <a:gd name="connsiteY3" fmla="*/ 0 h 437950"/>
                        <a:gd name="connsiteX4" fmla="*/ 322446 w 322446"/>
                        <a:gd name="connsiteY4" fmla="*/ 437950 h 4379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22446" h="437950">
                          <a:moveTo>
                            <a:pt x="0" y="437950"/>
                          </a:moveTo>
                          <a:lnTo>
                            <a:pt x="173254" y="437950"/>
                          </a:lnTo>
                          <a:lnTo>
                            <a:pt x="173254" y="0"/>
                          </a:lnTo>
                          <a:lnTo>
                            <a:pt x="322446" y="0"/>
                          </a:lnTo>
                          <a:lnTo>
                            <a:pt x="322446" y="437950"/>
                          </a:lnTo>
                        </a:path>
                      </a:pathLst>
                    </a:cu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  <p:sp>
                  <p:nvSpPr>
                    <p:cNvPr id="49" name="자유형 31">
                      <a:extLst>
                        <a:ext uri="{FF2B5EF4-FFF2-40B4-BE49-F238E27FC236}">
                          <a16:creationId xmlns:a16="http://schemas.microsoft.com/office/drawing/2014/main" id="{367A36A7-C341-A16B-00C2-24EBD4E752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43828" y="1799924"/>
                      <a:ext cx="322446" cy="437950"/>
                    </a:xfrm>
                    <a:custGeom>
                      <a:avLst/>
                      <a:gdLst>
                        <a:gd name="connsiteX0" fmla="*/ 0 w 322446"/>
                        <a:gd name="connsiteY0" fmla="*/ 437950 h 437950"/>
                        <a:gd name="connsiteX1" fmla="*/ 173254 w 322446"/>
                        <a:gd name="connsiteY1" fmla="*/ 437950 h 437950"/>
                        <a:gd name="connsiteX2" fmla="*/ 173254 w 322446"/>
                        <a:gd name="connsiteY2" fmla="*/ 0 h 437950"/>
                        <a:gd name="connsiteX3" fmla="*/ 322446 w 322446"/>
                        <a:gd name="connsiteY3" fmla="*/ 0 h 437950"/>
                        <a:gd name="connsiteX4" fmla="*/ 322446 w 322446"/>
                        <a:gd name="connsiteY4" fmla="*/ 437950 h 4379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22446" h="437950">
                          <a:moveTo>
                            <a:pt x="0" y="437950"/>
                          </a:moveTo>
                          <a:lnTo>
                            <a:pt x="173254" y="437950"/>
                          </a:lnTo>
                          <a:lnTo>
                            <a:pt x="173254" y="0"/>
                          </a:lnTo>
                          <a:lnTo>
                            <a:pt x="322446" y="0"/>
                          </a:lnTo>
                          <a:lnTo>
                            <a:pt x="322446" y="437950"/>
                          </a:lnTo>
                        </a:path>
                      </a:pathLst>
                    </a:cu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</p:grpSp>
              <p:grpSp>
                <p:nvGrpSpPr>
                  <p:cNvPr id="45" name="그룹 44">
                    <a:extLst>
                      <a:ext uri="{FF2B5EF4-FFF2-40B4-BE49-F238E27FC236}">
                        <a16:creationId xmlns:a16="http://schemas.microsoft.com/office/drawing/2014/main" id="{C0973D52-3B81-8B90-C994-F7AA948E2A62}"/>
                      </a:ext>
                    </a:extLst>
                  </p:cNvPr>
                  <p:cNvGrpSpPr/>
                  <p:nvPr/>
                </p:nvGrpSpPr>
                <p:grpSpPr>
                  <a:xfrm>
                    <a:off x="861461" y="1799924"/>
                    <a:ext cx="640080" cy="437950"/>
                    <a:chOff x="226194" y="1799924"/>
                    <a:chExt cx="640080" cy="437950"/>
                  </a:xfrm>
                </p:grpSpPr>
                <p:sp>
                  <p:nvSpPr>
                    <p:cNvPr id="46" name="자유형 28">
                      <a:extLst>
                        <a:ext uri="{FF2B5EF4-FFF2-40B4-BE49-F238E27FC236}">
                          <a16:creationId xmlns:a16="http://schemas.microsoft.com/office/drawing/2014/main" id="{A8170197-9610-3BDC-AD45-5806EDE9A29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6194" y="1799924"/>
                      <a:ext cx="322446" cy="437950"/>
                    </a:xfrm>
                    <a:custGeom>
                      <a:avLst/>
                      <a:gdLst>
                        <a:gd name="connsiteX0" fmla="*/ 0 w 322446"/>
                        <a:gd name="connsiteY0" fmla="*/ 437950 h 437950"/>
                        <a:gd name="connsiteX1" fmla="*/ 173254 w 322446"/>
                        <a:gd name="connsiteY1" fmla="*/ 437950 h 437950"/>
                        <a:gd name="connsiteX2" fmla="*/ 173254 w 322446"/>
                        <a:gd name="connsiteY2" fmla="*/ 0 h 437950"/>
                        <a:gd name="connsiteX3" fmla="*/ 322446 w 322446"/>
                        <a:gd name="connsiteY3" fmla="*/ 0 h 437950"/>
                        <a:gd name="connsiteX4" fmla="*/ 322446 w 322446"/>
                        <a:gd name="connsiteY4" fmla="*/ 437950 h 4379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22446" h="437950">
                          <a:moveTo>
                            <a:pt x="0" y="437950"/>
                          </a:moveTo>
                          <a:lnTo>
                            <a:pt x="173254" y="437950"/>
                          </a:lnTo>
                          <a:lnTo>
                            <a:pt x="173254" y="0"/>
                          </a:lnTo>
                          <a:lnTo>
                            <a:pt x="322446" y="0"/>
                          </a:lnTo>
                          <a:lnTo>
                            <a:pt x="322446" y="437950"/>
                          </a:lnTo>
                        </a:path>
                      </a:pathLst>
                    </a:cu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  <p:sp>
                  <p:nvSpPr>
                    <p:cNvPr id="47" name="자유형 29">
                      <a:extLst>
                        <a:ext uri="{FF2B5EF4-FFF2-40B4-BE49-F238E27FC236}">
                          <a16:creationId xmlns:a16="http://schemas.microsoft.com/office/drawing/2014/main" id="{653897E0-0F67-6B6C-10DB-F4AF0A3F25D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43828" y="1799924"/>
                      <a:ext cx="322446" cy="437950"/>
                    </a:xfrm>
                    <a:custGeom>
                      <a:avLst/>
                      <a:gdLst>
                        <a:gd name="connsiteX0" fmla="*/ 0 w 322446"/>
                        <a:gd name="connsiteY0" fmla="*/ 437950 h 437950"/>
                        <a:gd name="connsiteX1" fmla="*/ 173254 w 322446"/>
                        <a:gd name="connsiteY1" fmla="*/ 437950 h 437950"/>
                        <a:gd name="connsiteX2" fmla="*/ 173254 w 322446"/>
                        <a:gd name="connsiteY2" fmla="*/ 0 h 437950"/>
                        <a:gd name="connsiteX3" fmla="*/ 322446 w 322446"/>
                        <a:gd name="connsiteY3" fmla="*/ 0 h 437950"/>
                        <a:gd name="connsiteX4" fmla="*/ 322446 w 322446"/>
                        <a:gd name="connsiteY4" fmla="*/ 437950 h 4379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22446" h="437950">
                          <a:moveTo>
                            <a:pt x="0" y="437950"/>
                          </a:moveTo>
                          <a:lnTo>
                            <a:pt x="173254" y="437950"/>
                          </a:lnTo>
                          <a:lnTo>
                            <a:pt x="173254" y="0"/>
                          </a:lnTo>
                          <a:lnTo>
                            <a:pt x="322446" y="0"/>
                          </a:lnTo>
                          <a:lnTo>
                            <a:pt x="322446" y="437950"/>
                          </a:lnTo>
                        </a:path>
                      </a:pathLst>
                    </a:cu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</p:grpSp>
            </p:grpSp>
          </p:grp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57FB59FE-BB7E-7FD0-D9B3-4AA95829E1A0}"/>
                </a:ext>
              </a:extLst>
            </p:cNvPr>
            <p:cNvGrpSpPr/>
            <p:nvPr/>
          </p:nvGrpSpPr>
          <p:grpSpPr>
            <a:xfrm>
              <a:off x="5306194" y="1799924"/>
              <a:ext cx="5087129" cy="437950"/>
              <a:chOff x="226194" y="1799924"/>
              <a:chExt cx="5087129" cy="437950"/>
            </a:xfrm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93B52963-C124-C023-A8A8-35252216EF92}"/>
                  </a:ext>
                </a:extLst>
              </p:cNvPr>
              <p:cNvGrpSpPr/>
              <p:nvPr/>
            </p:nvGrpSpPr>
            <p:grpSpPr>
              <a:xfrm>
                <a:off x="226194" y="1799924"/>
                <a:ext cx="2545882" cy="437950"/>
                <a:chOff x="226194" y="1799924"/>
                <a:chExt cx="2545882" cy="437950"/>
              </a:xfrm>
            </p:grpSpPr>
            <p:grpSp>
              <p:nvGrpSpPr>
                <p:cNvPr id="26" name="그룹 25">
                  <a:extLst>
                    <a:ext uri="{FF2B5EF4-FFF2-40B4-BE49-F238E27FC236}">
                      <a16:creationId xmlns:a16="http://schemas.microsoft.com/office/drawing/2014/main" id="{B5314006-814D-4CB5-BCEF-23BB460B6EE9}"/>
                    </a:ext>
                  </a:extLst>
                </p:cNvPr>
                <p:cNvGrpSpPr/>
                <p:nvPr/>
              </p:nvGrpSpPr>
              <p:grpSpPr>
                <a:xfrm>
                  <a:off x="226194" y="1799924"/>
                  <a:ext cx="1275347" cy="437950"/>
                  <a:chOff x="226194" y="1799924"/>
                  <a:chExt cx="1275347" cy="437950"/>
                </a:xfrm>
              </p:grpSpPr>
              <p:grpSp>
                <p:nvGrpSpPr>
                  <p:cNvPr id="34" name="그룹 33">
                    <a:extLst>
                      <a:ext uri="{FF2B5EF4-FFF2-40B4-BE49-F238E27FC236}">
                        <a16:creationId xmlns:a16="http://schemas.microsoft.com/office/drawing/2014/main" id="{45E17EAD-E38D-DAA9-B77D-E7352CBC5C2F}"/>
                      </a:ext>
                    </a:extLst>
                  </p:cNvPr>
                  <p:cNvGrpSpPr/>
                  <p:nvPr/>
                </p:nvGrpSpPr>
                <p:grpSpPr>
                  <a:xfrm>
                    <a:off x="226194" y="1799924"/>
                    <a:ext cx="640080" cy="437950"/>
                    <a:chOff x="226194" y="1799924"/>
                    <a:chExt cx="640080" cy="437950"/>
                  </a:xfrm>
                </p:grpSpPr>
                <p:sp>
                  <p:nvSpPr>
                    <p:cNvPr id="38" name="자유형 68">
                      <a:extLst>
                        <a:ext uri="{FF2B5EF4-FFF2-40B4-BE49-F238E27FC236}">
                          <a16:creationId xmlns:a16="http://schemas.microsoft.com/office/drawing/2014/main" id="{87F588E9-3225-AB2F-B842-666A375EF02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6194" y="1799924"/>
                      <a:ext cx="322446" cy="437950"/>
                    </a:xfrm>
                    <a:custGeom>
                      <a:avLst/>
                      <a:gdLst>
                        <a:gd name="connsiteX0" fmla="*/ 0 w 322446"/>
                        <a:gd name="connsiteY0" fmla="*/ 437950 h 437950"/>
                        <a:gd name="connsiteX1" fmla="*/ 173254 w 322446"/>
                        <a:gd name="connsiteY1" fmla="*/ 437950 h 437950"/>
                        <a:gd name="connsiteX2" fmla="*/ 173254 w 322446"/>
                        <a:gd name="connsiteY2" fmla="*/ 0 h 437950"/>
                        <a:gd name="connsiteX3" fmla="*/ 322446 w 322446"/>
                        <a:gd name="connsiteY3" fmla="*/ 0 h 437950"/>
                        <a:gd name="connsiteX4" fmla="*/ 322446 w 322446"/>
                        <a:gd name="connsiteY4" fmla="*/ 437950 h 4379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22446" h="437950">
                          <a:moveTo>
                            <a:pt x="0" y="437950"/>
                          </a:moveTo>
                          <a:lnTo>
                            <a:pt x="173254" y="437950"/>
                          </a:lnTo>
                          <a:lnTo>
                            <a:pt x="173254" y="0"/>
                          </a:lnTo>
                          <a:lnTo>
                            <a:pt x="322446" y="0"/>
                          </a:lnTo>
                          <a:lnTo>
                            <a:pt x="322446" y="437950"/>
                          </a:lnTo>
                        </a:path>
                      </a:pathLst>
                    </a:cu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  <p:sp>
                  <p:nvSpPr>
                    <p:cNvPr id="39" name="자유형 69">
                      <a:extLst>
                        <a:ext uri="{FF2B5EF4-FFF2-40B4-BE49-F238E27FC236}">
                          <a16:creationId xmlns:a16="http://schemas.microsoft.com/office/drawing/2014/main" id="{2CD23890-6EC1-4943-B891-2B6528704DF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43828" y="1799924"/>
                      <a:ext cx="322446" cy="437950"/>
                    </a:xfrm>
                    <a:custGeom>
                      <a:avLst/>
                      <a:gdLst>
                        <a:gd name="connsiteX0" fmla="*/ 0 w 322446"/>
                        <a:gd name="connsiteY0" fmla="*/ 437950 h 437950"/>
                        <a:gd name="connsiteX1" fmla="*/ 173254 w 322446"/>
                        <a:gd name="connsiteY1" fmla="*/ 437950 h 437950"/>
                        <a:gd name="connsiteX2" fmla="*/ 173254 w 322446"/>
                        <a:gd name="connsiteY2" fmla="*/ 0 h 437950"/>
                        <a:gd name="connsiteX3" fmla="*/ 322446 w 322446"/>
                        <a:gd name="connsiteY3" fmla="*/ 0 h 437950"/>
                        <a:gd name="connsiteX4" fmla="*/ 322446 w 322446"/>
                        <a:gd name="connsiteY4" fmla="*/ 437950 h 4379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22446" h="437950">
                          <a:moveTo>
                            <a:pt x="0" y="437950"/>
                          </a:moveTo>
                          <a:lnTo>
                            <a:pt x="173254" y="437950"/>
                          </a:lnTo>
                          <a:lnTo>
                            <a:pt x="173254" y="0"/>
                          </a:lnTo>
                          <a:lnTo>
                            <a:pt x="322446" y="0"/>
                          </a:lnTo>
                          <a:lnTo>
                            <a:pt x="322446" y="437950"/>
                          </a:lnTo>
                        </a:path>
                      </a:pathLst>
                    </a:cu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</p:grpSp>
              <p:grpSp>
                <p:nvGrpSpPr>
                  <p:cNvPr id="35" name="그룹 34">
                    <a:extLst>
                      <a:ext uri="{FF2B5EF4-FFF2-40B4-BE49-F238E27FC236}">
                        <a16:creationId xmlns:a16="http://schemas.microsoft.com/office/drawing/2014/main" id="{FA01209A-F942-A3F4-0264-21EABEF1789F}"/>
                      </a:ext>
                    </a:extLst>
                  </p:cNvPr>
                  <p:cNvGrpSpPr/>
                  <p:nvPr/>
                </p:nvGrpSpPr>
                <p:grpSpPr>
                  <a:xfrm>
                    <a:off x="861461" y="1799924"/>
                    <a:ext cx="640080" cy="437950"/>
                    <a:chOff x="226194" y="1799924"/>
                    <a:chExt cx="640080" cy="437950"/>
                  </a:xfrm>
                </p:grpSpPr>
                <p:sp>
                  <p:nvSpPr>
                    <p:cNvPr id="36" name="자유형 66">
                      <a:extLst>
                        <a:ext uri="{FF2B5EF4-FFF2-40B4-BE49-F238E27FC236}">
                          <a16:creationId xmlns:a16="http://schemas.microsoft.com/office/drawing/2014/main" id="{4F5B5E78-D6FC-87CB-EA09-9073CE841DD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6194" y="1799924"/>
                      <a:ext cx="322446" cy="437950"/>
                    </a:xfrm>
                    <a:custGeom>
                      <a:avLst/>
                      <a:gdLst>
                        <a:gd name="connsiteX0" fmla="*/ 0 w 322446"/>
                        <a:gd name="connsiteY0" fmla="*/ 437950 h 437950"/>
                        <a:gd name="connsiteX1" fmla="*/ 173254 w 322446"/>
                        <a:gd name="connsiteY1" fmla="*/ 437950 h 437950"/>
                        <a:gd name="connsiteX2" fmla="*/ 173254 w 322446"/>
                        <a:gd name="connsiteY2" fmla="*/ 0 h 437950"/>
                        <a:gd name="connsiteX3" fmla="*/ 322446 w 322446"/>
                        <a:gd name="connsiteY3" fmla="*/ 0 h 437950"/>
                        <a:gd name="connsiteX4" fmla="*/ 322446 w 322446"/>
                        <a:gd name="connsiteY4" fmla="*/ 437950 h 4379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22446" h="437950">
                          <a:moveTo>
                            <a:pt x="0" y="437950"/>
                          </a:moveTo>
                          <a:lnTo>
                            <a:pt x="173254" y="437950"/>
                          </a:lnTo>
                          <a:lnTo>
                            <a:pt x="173254" y="0"/>
                          </a:lnTo>
                          <a:lnTo>
                            <a:pt x="322446" y="0"/>
                          </a:lnTo>
                          <a:lnTo>
                            <a:pt x="322446" y="437950"/>
                          </a:lnTo>
                        </a:path>
                      </a:pathLst>
                    </a:cu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  <p:sp>
                  <p:nvSpPr>
                    <p:cNvPr id="37" name="자유형 67">
                      <a:extLst>
                        <a:ext uri="{FF2B5EF4-FFF2-40B4-BE49-F238E27FC236}">
                          <a16:creationId xmlns:a16="http://schemas.microsoft.com/office/drawing/2014/main" id="{31099D84-AC1B-1174-26D4-4E45C35483B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43828" y="1799924"/>
                      <a:ext cx="322446" cy="437950"/>
                    </a:xfrm>
                    <a:custGeom>
                      <a:avLst/>
                      <a:gdLst>
                        <a:gd name="connsiteX0" fmla="*/ 0 w 322446"/>
                        <a:gd name="connsiteY0" fmla="*/ 437950 h 437950"/>
                        <a:gd name="connsiteX1" fmla="*/ 173254 w 322446"/>
                        <a:gd name="connsiteY1" fmla="*/ 437950 h 437950"/>
                        <a:gd name="connsiteX2" fmla="*/ 173254 w 322446"/>
                        <a:gd name="connsiteY2" fmla="*/ 0 h 437950"/>
                        <a:gd name="connsiteX3" fmla="*/ 322446 w 322446"/>
                        <a:gd name="connsiteY3" fmla="*/ 0 h 437950"/>
                        <a:gd name="connsiteX4" fmla="*/ 322446 w 322446"/>
                        <a:gd name="connsiteY4" fmla="*/ 437950 h 4379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22446" h="437950">
                          <a:moveTo>
                            <a:pt x="0" y="437950"/>
                          </a:moveTo>
                          <a:lnTo>
                            <a:pt x="173254" y="437950"/>
                          </a:lnTo>
                          <a:lnTo>
                            <a:pt x="173254" y="0"/>
                          </a:lnTo>
                          <a:lnTo>
                            <a:pt x="322446" y="0"/>
                          </a:lnTo>
                          <a:lnTo>
                            <a:pt x="322446" y="437950"/>
                          </a:lnTo>
                        </a:path>
                      </a:pathLst>
                    </a:cu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</p:grpSp>
            </p:grpSp>
            <p:grpSp>
              <p:nvGrpSpPr>
                <p:cNvPr id="27" name="그룹 26">
                  <a:extLst>
                    <a:ext uri="{FF2B5EF4-FFF2-40B4-BE49-F238E27FC236}">
                      <a16:creationId xmlns:a16="http://schemas.microsoft.com/office/drawing/2014/main" id="{700DDD43-C471-E2D7-E356-BD4854FEEE8F}"/>
                    </a:ext>
                  </a:extLst>
                </p:cNvPr>
                <p:cNvGrpSpPr/>
                <p:nvPr/>
              </p:nvGrpSpPr>
              <p:grpSpPr>
                <a:xfrm>
                  <a:off x="1496729" y="1799924"/>
                  <a:ext cx="1275347" cy="437950"/>
                  <a:chOff x="226194" y="1799924"/>
                  <a:chExt cx="1275347" cy="437950"/>
                </a:xfrm>
              </p:grpSpPr>
              <p:grpSp>
                <p:nvGrpSpPr>
                  <p:cNvPr id="28" name="그룹 27">
                    <a:extLst>
                      <a:ext uri="{FF2B5EF4-FFF2-40B4-BE49-F238E27FC236}">
                        <a16:creationId xmlns:a16="http://schemas.microsoft.com/office/drawing/2014/main" id="{AC850CF5-037D-DA36-4E02-6FE89E6E5C0C}"/>
                      </a:ext>
                    </a:extLst>
                  </p:cNvPr>
                  <p:cNvGrpSpPr/>
                  <p:nvPr/>
                </p:nvGrpSpPr>
                <p:grpSpPr>
                  <a:xfrm>
                    <a:off x="226194" y="1799924"/>
                    <a:ext cx="640080" cy="437950"/>
                    <a:chOff x="226194" y="1799924"/>
                    <a:chExt cx="640080" cy="437950"/>
                  </a:xfrm>
                </p:grpSpPr>
                <p:sp>
                  <p:nvSpPr>
                    <p:cNvPr id="32" name="자유형 62">
                      <a:extLst>
                        <a:ext uri="{FF2B5EF4-FFF2-40B4-BE49-F238E27FC236}">
                          <a16:creationId xmlns:a16="http://schemas.microsoft.com/office/drawing/2014/main" id="{5427BB6B-A072-D3D8-3166-7B149A3938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6194" y="1799924"/>
                      <a:ext cx="322446" cy="437950"/>
                    </a:xfrm>
                    <a:custGeom>
                      <a:avLst/>
                      <a:gdLst>
                        <a:gd name="connsiteX0" fmla="*/ 0 w 322446"/>
                        <a:gd name="connsiteY0" fmla="*/ 437950 h 437950"/>
                        <a:gd name="connsiteX1" fmla="*/ 173254 w 322446"/>
                        <a:gd name="connsiteY1" fmla="*/ 437950 h 437950"/>
                        <a:gd name="connsiteX2" fmla="*/ 173254 w 322446"/>
                        <a:gd name="connsiteY2" fmla="*/ 0 h 437950"/>
                        <a:gd name="connsiteX3" fmla="*/ 322446 w 322446"/>
                        <a:gd name="connsiteY3" fmla="*/ 0 h 437950"/>
                        <a:gd name="connsiteX4" fmla="*/ 322446 w 322446"/>
                        <a:gd name="connsiteY4" fmla="*/ 437950 h 4379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22446" h="437950">
                          <a:moveTo>
                            <a:pt x="0" y="437950"/>
                          </a:moveTo>
                          <a:lnTo>
                            <a:pt x="173254" y="437950"/>
                          </a:lnTo>
                          <a:lnTo>
                            <a:pt x="173254" y="0"/>
                          </a:lnTo>
                          <a:lnTo>
                            <a:pt x="322446" y="0"/>
                          </a:lnTo>
                          <a:lnTo>
                            <a:pt x="322446" y="437950"/>
                          </a:lnTo>
                        </a:path>
                      </a:pathLst>
                    </a:cu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  <p:sp>
                  <p:nvSpPr>
                    <p:cNvPr id="33" name="자유형 63">
                      <a:extLst>
                        <a:ext uri="{FF2B5EF4-FFF2-40B4-BE49-F238E27FC236}">
                          <a16:creationId xmlns:a16="http://schemas.microsoft.com/office/drawing/2014/main" id="{CD16704F-C8F5-2288-944F-6CB4D9C5D29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43828" y="1799924"/>
                      <a:ext cx="322446" cy="437950"/>
                    </a:xfrm>
                    <a:custGeom>
                      <a:avLst/>
                      <a:gdLst>
                        <a:gd name="connsiteX0" fmla="*/ 0 w 322446"/>
                        <a:gd name="connsiteY0" fmla="*/ 437950 h 437950"/>
                        <a:gd name="connsiteX1" fmla="*/ 173254 w 322446"/>
                        <a:gd name="connsiteY1" fmla="*/ 437950 h 437950"/>
                        <a:gd name="connsiteX2" fmla="*/ 173254 w 322446"/>
                        <a:gd name="connsiteY2" fmla="*/ 0 h 437950"/>
                        <a:gd name="connsiteX3" fmla="*/ 322446 w 322446"/>
                        <a:gd name="connsiteY3" fmla="*/ 0 h 437950"/>
                        <a:gd name="connsiteX4" fmla="*/ 322446 w 322446"/>
                        <a:gd name="connsiteY4" fmla="*/ 437950 h 4379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22446" h="437950">
                          <a:moveTo>
                            <a:pt x="0" y="437950"/>
                          </a:moveTo>
                          <a:lnTo>
                            <a:pt x="173254" y="437950"/>
                          </a:lnTo>
                          <a:lnTo>
                            <a:pt x="173254" y="0"/>
                          </a:lnTo>
                          <a:lnTo>
                            <a:pt x="322446" y="0"/>
                          </a:lnTo>
                          <a:lnTo>
                            <a:pt x="322446" y="437950"/>
                          </a:lnTo>
                        </a:path>
                      </a:pathLst>
                    </a:cu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</p:grpSp>
              <p:grpSp>
                <p:nvGrpSpPr>
                  <p:cNvPr id="29" name="그룹 28">
                    <a:extLst>
                      <a:ext uri="{FF2B5EF4-FFF2-40B4-BE49-F238E27FC236}">
                        <a16:creationId xmlns:a16="http://schemas.microsoft.com/office/drawing/2014/main" id="{F232F2CD-6D89-D89E-D2A0-9EE6273783A2}"/>
                      </a:ext>
                    </a:extLst>
                  </p:cNvPr>
                  <p:cNvGrpSpPr/>
                  <p:nvPr/>
                </p:nvGrpSpPr>
                <p:grpSpPr>
                  <a:xfrm>
                    <a:off x="861461" y="1799924"/>
                    <a:ext cx="640080" cy="437950"/>
                    <a:chOff x="226194" y="1799924"/>
                    <a:chExt cx="640080" cy="437950"/>
                  </a:xfrm>
                </p:grpSpPr>
                <p:sp>
                  <p:nvSpPr>
                    <p:cNvPr id="30" name="자유형 60">
                      <a:extLst>
                        <a:ext uri="{FF2B5EF4-FFF2-40B4-BE49-F238E27FC236}">
                          <a16:creationId xmlns:a16="http://schemas.microsoft.com/office/drawing/2014/main" id="{17B92610-A039-F571-B6FA-6BE21E78DB9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6194" y="1799924"/>
                      <a:ext cx="322446" cy="437950"/>
                    </a:xfrm>
                    <a:custGeom>
                      <a:avLst/>
                      <a:gdLst>
                        <a:gd name="connsiteX0" fmla="*/ 0 w 322446"/>
                        <a:gd name="connsiteY0" fmla="*/ 437950 h 437950"/>
                        <a:gd name="connsiteX1" fmla="*/ 173254 w 322446"/>
                        <a:gd name="connsiteY1" fmla="*/ 437950 h 437950"/>
                        <a:gd name="connsiteX2" fmla="*/ 173254 w 322446"/>
                        <a:gd name="connsiteY2" fmla="*/ 0 h 437950"/>
                        <a:gd name="connsiteX3" fmla="*/ 322446 w 322446"/>
                        <a:gd name="connsiteY3" fmla="*/ 0 h 437950"/>
                        <a:gd name="connsiteX4" fmla="*/ 322446 w 322446"/>
                        <a:gd name="connsiteY4" fmla="*/ 437950 h 4379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22446" h="437950">
                          <a:moveTo>
                            <a:pt x="0" y="437950"/>
                          </a:moveTo>
                          <a:lnTo>
                            <a:pt x="173254" y="437950"/>
                          </a:lnTo>
                          <a:lnTo>
                            <a:pt x="173254" y="0"/>
                          </a:lnTo>
                          <a:lnTo>
                            <a:pt x="322446" y="0"/>
                          </a:lnTo>
                          <a:lnTo>
                            <a:pt x="322446" y="437950"/>
                          </a:lnTo>
                        </a:path>
                      </a:pathLst>
                    </a:cu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  <p:sp>
                  <p:nvSpPr>
                    <p:cNvPr id="31" name="자유형 61">
                      <a:extLst>
                        <a:ext uri="{FF2B5EF4-FFF2-40B4-BE49-F238E27FC236}">
                          <a16:creationId xmlns:a16="http://schemas.microsoft.com/office/drawing/2014/main" id="{9EF17F65-68AB-6F73-38D6-34EE0726DDF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43828" y="1799924"/>
                      <a:ext cx="322446" cy="437950"/>
                    </a:xfrm>
                    <a:custGeom>
                      <a:avLst/>
                      <a:gdLst>
                        <a:gd name="connsiteX0" fmla="*/ 0 w 322446"/>
                        <a:gd name="connsiteY0" fmla="*/ 437950 h 437950"/>
                        <a:gd name="connsiteX1" fmla="*/ 173254 w 322446"/>
                        <a:gd name="connsiteY1" fmla="*/ 437950 h 437950"/>
                        <a:gd name="connsiteX2" fmla="*/ 173254 w 322446"/>
                        <a:gd name="connsiteY2" fmla="*/ 0 h 437950"/>
                        <a:gd name="connsiteX3" fmla="*/ 322446 w 322446"/>
                        <a:gd name="connsiteY3" fmla="*/ 0 h 437950"/>
                        <a:gd name="connsiteX4" fmla="*/ 322446 w 322446"/>
                        <a:gd name="connsiteY4" fmla="*/ 437950 h 4379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22446" h="437950">
                          <a:moveTo>
                            <a:pt x="0" y="437950"/>
                          </a:moveTo>
                          <a:lnTo>
                            <a:pt x="173254" y="437950"/>
                          </a:lnTo>
                          <a:lnTo>
                            <a:pt x="173254" y="0"/>
                          </a:lnTo>
                          <a:lnTo>
                            <a:pt x="322446" y="0"/>
                          </a:lnTo>
                          <a:lnTo>
                            <a:pt x="322446" y="437950"/>
                          </a:lnTo>
                        </a:path>
                      </a:pathLst>
                    </a:cu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</p:grpSp>
            </p:grpSp>
          </p:grpSp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9478D2B9-AE40-CDF7-C4E1-C680CE48F7BF}"/>
                  </a:ext>
                </a:extLst>
              </p:cNvPr>
              <p:cNvGrpSpPr/>
              <p:nvPr/>
            </p:nvGrpSpPr>
            <p:grpSpPr>
              <a:xfrm>
                <a:off x="2767441" y="1799924"/>
                <a:ext cx="2545882" cy="437950"/>
                <a:chOff x="226194" y="1799924"/>
                <a:chExt cx="2545882" cy="437950"/>
              </a:xfrm>
            </p:grpSpPr>
            <p:grpSp>
              <p:nvGrpSpPr>
                <p:cNvPr id="12" name="그룹 11">
                  <a:extLst>
                    <a:ext uri="{FF2B5EF4-FFF2-40B4-BE49-F238E27FC236}">
                      <a16:creationId xmlns:a16="http://schemas.microsoft.com/office/drawing/2014/main" id="{1BE69A54-0030-5CB1-1DC8-623FEFDEAF3F}"/>
                    </a:ext>
                  </a:extLst>
                </p:cNvPr>
                <p:cNvGrpSpPr/>
                <p:nvPr/>
              </p:nvGrpSpPr>
              <p:grpSpPr>
                <a:xfrm>
                  <a:off x="226194" y="1799924"/>
                  <a:ext cx="1275347" cy="437950"/>
                  <a:chOff x="226194" y="1799924"/>
                  <a:chExt cx="1275347" cy="437950"/>
                </a:xfrm>
              </p:grpSpPr>
              <p:grpSp>
                <p:nvGrpSpPr>
                  <p:cNvPr id="20" name="그룹 19">
                    <a:extLst>
                      <a:ext uri="{FF2B5EF4-FFF2-40B4-BE49-F238E27FC236}">
                        <a16:creationId xmlns:a16="http://schemas.microsoft.com/office/drawing/2014/main" id="{BB664C0F-97E0-83DB-61C0-B9F836137A83}"/>
                      </a:ext>
                    </a:extLst>
                  </p:cNvPr>
                  <p:cNvGrpSpPr/>
                  <p:nvPr/>
                </p:nvGrpSpPr>
                <p:grpSpPr>
                  <a:xfrm>
                    <a:off x="226194" y="1799924"/>
                    <a:ext cx="640080" cy="437950"/>
                    <a:chOff x="226194" y="1799924"/>
                    <a:chExt cx="640080" cy="437950"/>
                  </a:xfrm>
                </p:grpSpPr>
                <p:sp>
                  <p:nvSpPr>
                    <p:cNvPr id="24" name="자유형 54">
                      <a:extLst>
                        <a:ext uri="{FF2B5EF4-FFF2-40B4-BE49-F238E27FC236}">
                          <a16:creationId xmlns:a16="http://schemas.microsoft.com/office/drawing/2014/main" id="{17D76396-3AEE-4358-ABA7-19FFA16D5BB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6194" y="1799924"/>
                      <a:ext cx="322446" cy="437950"/>
                    </a:xfrm>
                    <a:custGeom>
                      <a:avLst/>
                      <a:gdLst>
                        <a:gd name="connsiteX0" fmla="*/ 0 w 322446"/>
                        <a:gd name="connsiteY0" fmla="*/ 437950 h 437950"/>
                        <a:gd name="connsiteX1" fmla="*/ 173254 w 322446"/>
                        <a:gd name="connsiteY1" fmla="*/ 437950 h 437950"/>
                        <a:gd name="connsiteX2" fmla="*/ 173254 w 322446"/>
                        <a:gd name="connsiteY2" fmla="*/ 0 h 437950"/>
                        <a:gd name="connsiteX3" fmla="*/ 322446 w 322446"/>
                        <a:gd name="connsiteY3" fmla="*/ 0 h 437950"/>
                        <a:gd name="connsiteX4" fmla="*/ 322446 w 322446"/>
                        <a:gd name="connsiteY4" fmla="*/ 437950 h 4379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22446" h="437950">
                          <a:moveTo>
                            <a:pt x="0" y="437950"/>
                          </a:moveTo>
                          <a:lnTo>
                            <a:pt x="173254" y="437950"/>
                          </a:lnTo>
                          <a:lnTo>
                            <a:pt x="173254" y="0"/>
                          </a:lnTo>
                          <a:lnTo>
                            <a:pt x="322446" y="0"/>
                          </a:lnTo>
                          <a:lnTo>
                            <a:pt x="322446" y="437950"/>
                          </a:lnTo>
                        </a:path>
                      </a:pathLst>
                    </a:cu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  <p:sp>
                  <p:nvSpPr>
                    <p:cNvPr id="25" name="자유형 55">
                      <a:extLst>
                        <a:ext uri="{FF2B5EF4-FFF2-40B4-BE49-F238E27FC236}">
                          <a16:creationId xmlns:a16="http://schemas.microsoft.com/office/drawing/2014/main" id="{044400B3-4A43-5683-F3B8-2D8D410EFF7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43828" y="1799924"/>
                      <a:ext cx="322446" cy="437950"/>
                    </a:xfrm>
                    <a:custGeom>
                      <a:avLst/>
                      <a:gdLst>
                        <a:gd name="connsiteX0" fmla="*/ 0 w 322446"/>
                        <a:gd name="connsiteY0" fmla="*/ 437950 h 437950"/>
                        <a:gd name="connsiteX1" fmla="*/ 173254 w 322446"/>
                        <a:gd name="connsiteY1" fmla="*/ 437950 h 437950"/>
                        <a:gd name="connsiteX2" fmla="*/ 173254 w 322446"/>
                        <a:gd name="connsiteY2" fmla="*/ 0 h 437950"/>
                        <a:gd name="connsiteX3" fmla="*/ 322446 w 322446"/>
                        <a:gd name="connsiteY3" fmla="*/ 0 h 437950"/>
                        <a:gd name="connsiteX4" fmla="*/ 322446 w 322446"/>
                        <a:gd name="connsiteY4" fmla="*/ 437950 h 4379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22446" h="437950">
                          <a:moveTo>
                            <a:pt x="0" y="437950"/>
                          </a:moveTo>
                          <a:lnTo>
                            <a:pt x="173254" y="437950"/>
                          </a:lnTo>
                          <a:lnTo>
                            <a:pt x="173254" y="0"/>
                          </a:lnTo>
                          <a:lnTo>
                            <a:pt x="322446" y="0"/>
                          </a:lnTo>
                          <a:lnTo>
                            <a:pt x="322446" y="437950"/>
                          </a:lnTo>
                        </a:path>
                      </a:pathLst>
                    </a:cu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</p:grpSp>
              <p:grpSp>
                <p:nvGrpSpPr>
                  <p:cNvPr id="21" name="그룹 20">
                    <a:extLst>
                      <a:ext uri="{FF2B5EF4-FFF2-40B4-BE49-F238E27FC236}">
                        <a16:creationId xmlns:a16="http://schemas.microsoft.com/office/drawing/2014/main" id="{232DB923-66A0-9AAC-760B-1AEE9ED52CC6}"/>
                      </a:ext>
                    </a:extLst>
                  </p:cNvPr>
                  <p:cNvGrpSpPr/>
                  <p:nvPr/>
                </p:nvGrpSpPr>
                <p:grpSpPr>
                  <a:xfrm>
                    <a:off x="861461" y="1799924"/>
                    <a:ext cx="640080" cy="437950"/>
                    <a:chOff x="226194" y="1799924"/>
                    <a:chExt cx="640080" cy="437950"/>
                  </a:xfrm>
                </p:grpSpPr>
                <p:sp>
                  <p:nvSpPr>
                    <p:cNvPr id="22" name="자유형 52">
                      <a:extLst>
                        <a:ext uri="{FF2B5EF4-FFF2-40B4-BE49-F238E27FC236}">
                          <a16:creationId xmlns:a16="http://schemas.microsoft.com/office/drawing/2014/main" id="{EA311317-A732-AE62-185F-79F5F5B4D03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6194" y="1799924"/>
                      <a:ext cx="322446" cy="437950"/>
                    </a:xfrm>
                    <a:custGeom>
                      <a:avLst/>
                      <a:gdLst>
                        <a:gd name="connsiteX0" fmla="*/ 0 w 322446"/>
                        <a:gd name="connsiteY0" fmla="*/ 437950 h 437950"/>
                        <a:gd name="connsiteX1" fmla="*/ 173254 w 322446"/>
                        <a:gd name="connsiteY1" fmla="*/ 437950 h 437950"/>
                        <a:gd name="connsiteX2" fmla="*/ 173254 w 322446"/>
                        <a:gd name="connsiteY2" fmla="*/ 0 h 437950"/>
                        <a:gd name="connsiteX3" fmla="*/ 322446 w 322446"/>
                        <a:gd name="connsiteY3" fmla="*/ 0 h 437950"/>
                        <a:gd name="connsiteX4" fmla="*/ 322446 w 322446"/>
                        <a:gd name="connsiteY4" fmla="*/ 437950 h 4379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22446" h="437950">
                          <a:moveTo>
                            <a:pt x="0" y="437950"/>
                          </a:moveTo>
                          <a:lnTo>
                            <a:pt x="173254" y="437950"/>
                          </a:lnTo>
                          <a:lnTo>
                            <a:pt x="173254" y="0"/>
                          </a:lnTo>
                          <a:lnTo>
                            <a:pt x="322446" y="0"/>
                          </a:lnTo>
                          <a:lnTo>
                            <a:pt x="322446" y="437950"/>
                          </a:lnTo>
                        </a:path>
                      </a:pathLst>
                    </a:cu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  <p:sp>
                  <p:nvSpPr>
                    <p:cNvPr id="23" name="자유형 53">
                      <a:extLst>
                        <a:ext uri="{FF2B5EF4-FFF2-40B4-BE49-F238E27FC236}">
                          <a16:creationId xmlns:a16="http://schemas.microsoft.com/office/drawing/2014/main" id="{9EA375CD-D17B-34EB-F3EC-B31FF16AE9E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43828" y="1799924"/>
                      <a:ext cx="322446" cy="437950"/>
                    </a:xfrm>
                    <a:custGeom>
                      <a:avLst/>
                      <a:gdLst>
                        <a:gd name="connsiteX0" fmla="*/ 0 w 322446"/>
                        <a:gd name="connsiteY0" fmla="*/ 437950 h 437950"/>
                        <a:gd name="connsiteX1" fmla="*/ 173254 w 322446"/>
                        <a:gd name="connsiteY1" fmla="*/ 437950 h 437950"/>
                        <a:gd name="connsiteX2" fmla="*/ 173254 w 322446"/>
                        <a:gd name="connsiteY2" fmla="*/ 0 h 437950"/>
                        <a:gd name="connsiteX3" fmla="*/ 322446 w 322446"/>
                        <a:gd name="connsiteY3" fmla="*/ 0 h 437950"/>
                        <a:gd name="connsiteX4" fmla="*/ 322446 w 322446"/>
                        <a:gd name="connsiteY4" fmla="*/ 437950 h 4379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22446" h="437950">
                          <a:moveTo>
                            <a:pt x="0" y="437950"/>
                          </a:moveTo>
                          <a:lnTo>
                            <a:pt x="173254" y="437950"/>
                          </a:lnTo>
                          <a:lnTo>
                            <a:pt x="173254" y="0"/>
                          </a:lnTo>
                          <a:lnTo>
                            <a:pt x="322446" y="0"/>
                          </a:lnTo>
                          <a:lnTo>
                            <a:pt x="322446" y="437950"/>
                          </a:lnTo>
                        </a:path>
                      </a:pathLst>
                    </a:cu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</p:grpSp>
            </p:grpSp>
            <p:grpSp>
              <p:nvGrpSpPr>
                <p:cNvPr id="13" name="그룹 12">
                  <a:extLst>
                    <a:ext uri="{FF2B5EF4-FFF2-40B4-BE49-F238E27FC236}">
                      <a16:creationId xmlns:a16="http://schemas.microsoft.com/office/drawing/2014/main" id="{BA7F18C6-E619-D364-7C74-9F308C009116}"/>
                    </a:ext>
                  </a:extLst>
                </p:cNvPr>
                <p:cNvGrpSpPr/>
                <p:nvPr/>
              </p:nvGrpSpPr>
              <p:grpSpPr>
                <a:xfrm>
                  <a:off x="1496729" y="1799924"/>
                  <a:ext cx="1275347" cy="437950"/>
                  <a:chOff x="226194" y="1799924"/>
                  <a:chExt cx="1275347" cy="437950"/>
                </a:xfrm>
              </p:grpSpPr>
              <p:grpSp>
                <p:nvGrpSpPr>
                  <p:cNvPr id="14" name="그룹 13">
                    <a:extLst>
                      <a:ext uri="{FF2B5EF4-FFF2-40B4-BE49-F238E27FC236}">
                        <a16:creationId xmlns:a16="http://schemas.microsoft.com/office/drawing/2014/main" id="{EEA4C860-FE21-51A7-7282-5DC96F473480}"/>
                      </a:ext>
                    </a:extLst>
                  </p:cNvPr>
                  <p:cNvGrpSpPr/>
                  <p:nvPr/>
                </p:nvGrpSpPr>
                <p:grpSpPr>
                  <a:xfrm>
                    <a:off x="226194" y="1799924"/>
                    <a:ext cx="640080" cy="437950"/>
                    <a:chOff x="226194" y="1799924"/>
                    <a:chExt cx="640080" cy="437950"/>
                  </a:xfrm>
                </p:grpSpPr>
                <p:sp>
                  <p:nvSpPr>
                    <p:cNvPr id="18" name="자유형 48">
                      <a:extLst>
                        <a:ext uri="{FF2B5EF4-FFF2-40B4-BE49-F238E27FC236}">
                          <a16:creationId xmlns:a16="http://schemas.microsoft.com/office/drawing/2014/main" id="{173C66A9-6D58-30C8-91DD-41C179C5C63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6194" y="1799924"/>
                      <a:ext cx="322446" cy="437950"/>
                    </a:xfrm>
                    <a:custGeom>
                      <a:avLst/>
                      <a:gdLst>
                        <a:gd name="connsiteX0" fmla="*/ 0 w 322446"/>
                        <a:gd name="connsiteY0" fmla="*/ 437950 h 437950"/>
                        <a:gd name="connsiteX1" fmla="*/ 173254 w 322446"/>
                        <a:gd name="connsiteY1" fmla="*/ 437950 h 437950"/>
                        <a:gd name="connsiteX2" fmla="*/ 173254 w 322446"/>
                        <a:gd name="connsiteY2" fmla="*/ 0 h 437950"/>
                        <a:gd name="connsiteX3" fmla="*/ 322446 w 322446"/>
                        <a:gd name="connsiteY3" fmla="*/ 0 h 437950"/>
                        <a:gd name="connsiteX4" fmla="*/ 322446 w 322446"/>
                        <a:gd name="connsiteY4" fmla="*/ 437950 h 4379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22446" h="437950">
                          <a:moveTo>
                            <a:pt x="0" y="437950"/>
                          </a:moveTo>
                          <a:lnTo>
                            <a:pt x="173254" y="437950"/>
                          </a:lnTo>
                          <a:lnTo>
                            <a:pt x="173254" y="0"/>
                          </a:lnTo>
                          <a:lnTo>
                            <a:pt x="322446" y="0"/>
                          </a:lnTo>
                          <a:lnTo>
                            <a:pt x="322446" y="437950"/>
                          </a:lnTo>
                        </a:path>
                      </a:pathLst>
                    </a:cu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  <p:sp>
                  <p:nvSpPr>
                    <p:cNvPr id="19" name="자유형 49">
                      <a:extLst>
                        <a:ext uri="{FF2B5EF4-FFF2-40B4-BE49-F238E27FC236}">
                          <a16:creationId xmlns:a16="http://schemas.microsoft.com/office/drawing/2014/main" id="{A9A38601-E81A-3835-E531-B65CF3AC533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43828" y="1799924"/>
                      <a:ext cx="322446" cy="437950"/>
                    </a:xfrm>
                    <a:custGeom>
                      <a:avLst/>
                      <a:gdLst>
                        <a:gd name="connsiteX0" fmla="*/ 0 w 322446"/>
                        <a:gd name="connsiteY0" fmla="*/ 437950 h 437950"/>
                        <a:gd name="connsiteX1" fmla="*/ 173254 w 322446"/>
                        <a:gd name="connsiteY1" fmla="*/ 437950 h 437950"/>
                        <a:gd name="connsiteX2" fmla="*/ 173254 w 322446"/>
                        <a:gd name="connsiteY2" fmla="*/ 0 h 437950"/>
                        <a:gd name="connsiteX3" fmla="*/ 322446 w 322446"/>
                        <a:gd name="connsiteY3" fmla="*/ 0 h 437950"/>
                        <a:gd name="connsiteX4" fmla="*/ 322446 w 322446"/>
                        <a:gd name="connsiteY4" fmla="*/ 437950 h 4379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22446" h="437950">
                          <a:moveTo>
                            <a:pt x="0" y="437950"/>
                          </a:moveTo>
                          <a:lnTo>
                            <a:pt x="173254" y="437950"/>
                          </a:lnTo>
                          <a:lnTo>
                            <a:pt x="173254" y="0"/>
                          </a:lnTo>
                          <a:lnTo>
                            <a:pt x="322446" y="0"/>
                          </a:lnTo>
                          <a:lnTo>
                            <a:pt x="322446" y="437950"/>
                          </a:lnTo>
                        </a:path>
                      </a:pathLst>
                    </a:cu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</p:grpSp>
              <p:grpSp>
                <p:nvGrpSpPr>
                  <p:cNvPr id="15" name="그룹 14">
                    <a:extLst>
                      <a:ext uri="{FF2B5EF4-FFF2-40B4-BE49-F238E27FC236}">
                        <a16:creationId xmlns:a16="http://schemas.microsoft.com/office/drawing/2014/main" id="{34666635-9E9C-8CA0-9366-3C47C58FDA1F}"/>
                      </a:ext>
                    </a:extLst>
                  </p:cNvPr>
                  <p:cNvGrpSpPr/>
                  <p:nvPr/>
                </p:nvGrpSpPr>
                <p:grpSpPr>
                  <a:xfrm>
                    <a:off x="861461" y="1799924"/>
                    <a:ext cx="640080" cy="437950"/>
                    <a:chOff x="226194" y="1799924"/>
                    <a:chExt cx="640080" cy="437950"/>
                  </a:xfrm>
                </p:grpSpPr>
                <p:sp>
                  <p:nvSpPr>
                    <p:cNvPr id="16" name="자유형 46">
                      <a:extLst>
                        <a:ext uri="{FF2B5EF4-FFF2-40B4-BE49-F238E27FC236}">
                          <a16:creationId xmlns:a16="http://schemas.microsoft.com/office/drawing/2014/main" id="{AB36CB3C-7A1A-2CD5-0DE3-3486C9F887A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6194" y="1799924"/>
                      <a:ext cx="322446" cy="437950"/>
                    </a:xfrm>
                    <a:custGeom>
                      <a:avLst/>
                      <a:gdLst>
                        <a:gd name="connsiteX0" fmla="*/ 0 w 322446"/>
                        <a:gd name="connsiteY0" fmla="*/ 437950 h 437950"/>
                        <a:gd name="connsiteX1" fmla="*/ 173254 w 322446"/>
                        <a:gd name="connsiteY1" fmla="*/ 437950 h 437950"/>
                        <a:gd name="connsiteX2" fmla="*/ 173254 w 322446"/>
                        <a:gd name="connsiteY2" fmla="*/ 0 h 437950"/>
                        <a:gd name="connsiteX3" fmla="*/ 322446 w 322446"/>
                        <a:gd name="connsiteY3" fmla="*/ 0 h 437950"/>
                        <a:gd name="connsiteX4" fmla="*/ 322446 w 322446"/>
                        <a:gd name="connsiteY4" fmla="*/ 437950 h 4379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22446" h="437950">
                          <a:moveTo>
                            <a:pt x="0" y="437950"/>
                          </a:moveTo>
                          <a:lnTo>
                            <a:pt x="173254" y="437950"/>
                          </a:lnTo>
                          <a:lnTo>
                            <a:pt x="173254" y="0"/>
                          </a:lnTo>
                          <a:lnTo>
                            <a:pt x="322446" y="0"/>
                          </a:lnTo>
                          <a:lnTo>
                            <a:pt x="322446" y="437950"/>
                          </a:lnTo>
                        </a:path>
                      </a:pathLst>
                    </a:cu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  <p:sp>
                  <p:nvSpPr>
                    <p:cNvPr id="17" name="자유형 47">
                      <a:extLst>
                        <a:ext uri="{FF2B5EF4-FFF2-40B4-BE49-F238E27FC236}">
                          <a16:creationId xmlns:a16="http://schemas.microsoft.com/office/drawing/2014/main" id="{C7985D42-7614-6202-4F71-1630B25BC0E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43828" y="1799924"/>
                      <a:ext cx="322446" cy="437950"/>
                    </a:xfrm>
                    <a:custGeom>
                      <a:avLst/>
                      <a:gdLst>
                        <a:gd name="connsiteX0" fmla="*/ 0 w 322446"/>
                        <a:gd name="connsiteY0" fmla="*/ 437950 h 437950"/>
                        <a:gd name="connsiteX1" fmla="*/ 173254 w 322446"/>
                        <a:gd name="connsiteY1" fmla="*/ 437950 h 437950"/>
                        <a:gd name="connsiteX2" fmla="*/ 173254 w 322446"/>
                        <a:gd name="connsiteY2" fmla="*/ 0 h 437950"/>
                        <a:gd name="connsiteX3" fmla="*/ 322446 w 322446"/>
                        <a:gd name="connsiteY3" fmla="*/ 0 h 437950"/>
                        <a:gd name="connsiteX4" fmla="*/ 322446 w 322446"/>
                        <a:gd name="connsiteY4" fmla="*/ 437950 h 4379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22446" h="437950">
                          <a:moveTo>
                            <a:pt x="0" y="437950"/>
                          </a:moveTo>
                          <a:lnTo>
                            <a:pt x="173254" y="437950"/>
                          </a:lnTo>
                          <a:lnTo>
                            <a:pt x="173254" y="0"/>
                          </a:lnTo>
                          <a:lnTo>
                            <a:pt x="322446" y="0"/>
                          </a:lnTo>
                          <a:lnTo>
                            <a:pt x="322446" y="437950"/>
                          </a:lnTo>
                        </a:path>
                      </a:pathLst>
                    </a:cu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</p:grpSp>
            </p:grpSp>
          </p:grpSp>
        </p:grpSp>
      </p:grp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75A5CF4F-4CDB-4DDC-B90E-034C08D372DB}"/>
              </a:ext>
            </a:extLst>
          </p:cNvPr>
          <p:cNvCxnSpPr>
            <a:cxnSpLocks/>
          </p:cNvCxnSpPr>
          <p:nvPr/>
        </p:nvCxnSpPr>
        <p:spPr>
          <a:xfrm>
            <a:off x="219638" y="3115932"/>
            <a:ext cx="103743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F4E92AB2-2D5D-515B-EA74-E9D8F9E57A89}"/>
              </a:ext>
            </a:extLst>
          </p:cNvPr>
          <p:cNvCxnSpPr>
            <a:cxnSpLocks/>
          </p:cNvCxnSpPr>
          <p:nvPr/>
        </p:nvCxnSpPr>
        <p:spPr>
          <a:xfrm>
            <a:off x="219638" y="3811671"/>
            <a:ext cx="103743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AB37627D-58AC-5606-0989-5F6457372EAA}"/>
              </a:ext>
            </a:extLst>
          </p:cNvPr>
          <p:cNvGrpSpPr/>
          <p:nvPr/>
        </p:nvGrpSpPr>
        <p:grpSpPr>
          <a:xfrm>
            <a:off x="246434" y="2537883"/>
            <a:ext cx="10268102" cy="508000"/>
            <a:chOff x="246434" y="2537883"/>
            <a:chExt cx="10268102" cy="508000"/>
          </a:xfrm>
        </p:grpSpPr>
        <p:grpSp>
          <p:nvGrpSpPr>
            <p:cNvPr id="73" name="그룹 72">
              <a:extLst>
                <a:ext uri="{FF2B5EF4-FFF2-40B4-BE49-F238E27FC236}">
                  <a16:creationId xmlns:a16="http://schemas.microsoft.com/office/drawing/2014/main" id="{185E23D7-2583-BB28-8E41-8AA727398AAF}"/>
                </a:ext>
              </a:extLst>
            </p:cNvPr>
            <p:cNvGrpSpPr/>
            <p:nvPr/>
          </p:nvGrpSpPr>
          <p:grpSpPr>
            <a:xfrm>
              <a:off x="398847" y="2537883"/>
              <a:ext cx="10115689" cy="508000"/>
              <a:chOff x="398847" y="1250950"/>
              <a:chExt cx="10115689" cy="508000"/>
            </a:xfrm>
          </p:grpSpPr>
          <p:grpSp>
            <p:nvGrpSpPr>
              <p:cNvPr id="75" name="그룹 74">
                <a:extLst>
                  <a:ext uri="{FF2B5EF4-FFF2-40B4-BE49-F238E27FC236}">
                    <a16:creationId xmlns:a16="http://schemas.microsoft.com/office/drawing/2014/main" id="{8FE7CAC5-6661-E194-6F39-0035E2A7C7EE}"/>
                  </a:ext>
                </a:extLst>
              </p:cNvPr>
              <p:cNvGrpSpPr/>
              <p:nvPr/>
            </p:nvGrpSpPr>
            <p:grpSpPr>
              <a:xfrm>
                <a:off x="398847" y="1250950"/>
                <a:ext cx="5062732" cy="508000"/>
                <a:chOff x="398847" y="1250950"/>
                <a:chExt cx="5062732" cy="508000"/>
              </a:xfrm>
            </p:grpSpPr>
            <p:grpSp>
              <p:nvGrpSpPr>
                <p:cNvPr id="91" name="그룹 90">
                  <a:extLst>
                    <a:ext uri="{FF2B5EF4-FFF2-40B4-BE49-F238E27FC236}">
                      <a16:creationId xmlns:a16="http://schemas.microsoft.com/office/drawing/2014/main" id="{AF9D45B8-0B48-5522-2CA8-59F6F713803D}"/>
                    </a:ext>
                  </a:extLst>
                </p:cNvPr>
                <p:cNvGrpSpPr/>
                <p:nvPr/>
              </p:nvGrpSpPr>
              <p:grpSpPr>
                <a:xfrm>
                  <a:off x="398847" y="1250950"/>
                  <a:ext cx="2532915" cy="508000"/>
                  <a:chOff x="398847" y="1250950"/>
                  <a:chExt cx="2532915" cy="508000"/>
                </a:xfrm>
              </p:grpSpPr>
              <p:grpSp>
                <p:nvGrpSpPr>
                  <p:cNvPr id="99" name="그룹 98">
                    <a:extLst>
                      <a:ext uri="{FF2B5EF4-FFF2-40B4-BE49-F238E27FC236}">
                        <a16:creationId xmlns:a16="http://schemas.microsoft.com/office/drawing/2014/main" id="{B2800BE7-4B96-0CD1-72F6-47C6A36A546E}"/>
                      </a:ext>
                    </a:extLst>
                  </p:cNvPr>
                  <p:cNvGrpSpPr/>
                  <p:nvPr/>
                </p:nvGrpSpPr>
                <p:grpSpPr>
                  <a:xfrm>
                    <a:off x="398847" y="1250950"/>
                    <a:ext cx="1271203" cy="508000"/>
                    <a:chOff x="398847" y="1250950"/>
                    <a:chExt cx="1271203" cy="508000"/>
                  </a:xfrm>
                </p:grpSpPr>
                <p:sp>
                  <p:nvSpPr>
                    <p:cNvPr id="103" name="자유형 74">
                      <a:extLst>
                        <a:ext uri="{FF2B5EF4-FFF2-40B4-BE49-F238E27FC236}">
                          <a16:creationId xmlns:a16="http://schemas.microsoft.com/office/drawing/2014/main" id="{F8E61B7D-B478-4D48-AA77-5AC90ACB8AF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0050" y="1250950"/>
                      <a:ext cx="1270000" cy="508000"/>
                    </a:xfrm>
                    <a:custGeom>
                      <a:avLst/>
                      <a:gdLst>
                        <a:gd name="connsiteX0" fmla="*/ 0 w 1270000"/>
                        <a:gd name="connsiteY0" fmla="*/ 482600 h 508000"/>
                        <a:gd name="connsiteX1" fmla="*/ 0 w 1270000"/>
                        <a:gd name="connsiteY1" fmla="*/ 0 h 508000"/>
                        <a:gd name="connsiteX2" fmla="*/ 615950 w 1270000"/>
                        <a:gd name="connsiteY2" fmla="*/ 0 h 508000"/>
                        <a:gd name="connsiteX3" fmla="*/ 615950 w 1270000"/>
                        <a:gd name="connsiteY3" fmla="*/ 508000 h 508000"/>
                        <a:gd name="connsiteX4" fmla="*/ 1270000 w 1270000"/>
                        <a:gd name="connsiteY4" fmla="*/ 508000 h 508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70000" h="508000">
                          <a:moveTo>
                            <a:pt x="0" y="482600"/>
                          </a:moveTo>
                          <a:lnTo>
                            <a:pt x="0" y="0"/>
                          </a:lnTo>
                          <a:lnTo>
                            <a:pt x="615950" y="0"/>
                          </a:lnTo>
                          <a:lnTo>
                            <a:pt x="615950" y="508000"/>
                          </a:lnTo>
                          <a:lnTo>
                            <a:pt x="1270000" y="508000"/>
                          </a:lnTo>
                        </a:path>
                      </a:pathLst>
                    </a:custGeom>
                    <a:noFill/>
                    <a:ln>
                      <a:solidFill>
                        <a:srgbClr val="0000FF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  <p:sp>
                  <p:nvSpPr>
                    <p:cNvPr id="104" name="자유형 83">
                      <a:extLst>
                        <a:ext uri="{FF2B5EF4-FFF2-40B4-BE49-F238E27FC236}">
                          <a16:creationId xmlns:a16="http://schemas.microsoft.com/office/drawing/2014/main" id="{EB2E607E-0F60-88A9-5F63-087A7339905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98847" y="1370330"/>
                      <a:ext cx="0" cy="388620"/>
                    </a:xfrm>
                    <a:custGeom>
                      <a:avLst/>
                      <a:gdLst>
                        <a:gd name="connsiteX0" fmla="*/ 0 w 0"/>
                        <a:gd name="connsiteY0" fmla="*/ 0 h 388620"/>
                        <a:gd name="connsiteX1" fmla="*/ 0 w 0"/>
                        <a:gd name="connsiteY1" fmla="*/ 388620 h 38862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</a:cxnLst>
                      <a:rect l="l" t="t" r="r" b="b"/>
                      <a:pathLst>
                        <a:path h="388620">
                          <a:moveTo>
                            <a:pt x="0" y="0"/>
                          </a:moveTo>
                          <a:lnTo>
                            <a:pt x="0" y="388620"/>
                          </a:lnTo>
                        </a:path>
                      </a:pathLst>
                    </a:custGeom>
                    <a:noFill/>
                    <a:ln>
                      <a:solidFill>
                        <a:srgbClr val="0000FF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</p:grpSp>
              <p:grpSp>
                <p:nvGrpSpPr>
                  <p:cNvPr id="100" name="그룹 99">
                    <a:extLst>
                      <a:ext uri="{FF2B5EF4-FFF2-40B4-BE49-F238E27FC236}">
                        <a16:creationId xmlns:a16="http://schemas.microsoft.com/office/drawing/2014/main" id="{771FAB45-B362-1390-C000-0D2CA0C350A5}"/>
                      </a:ext>
                    </a:extLst>
                  </p:cNvPr>
                  <p:cNvGrpSpPr/>
                  <p:nvPr/>
                </p:nvGrpSpPr>
                <p:grpSpPr>
                  <a:xfrm>
                    <a:off x="1660559" y="1250950"/>
                    <a:ext cx="1271203" cy="508000"/>
                    <a:chOff x="398847" y="1250950"/>
                    <a:chExt cx="1271203" cy="508000"/>
                  </a:xfrm>
                </p:grpSpPr>
                <p:sp>
                  <p:nvSpPr>
                    <p:cNvPr id="101" name="자유형 86">
                      <a:extLst>
                        <a:ext uri="{FF2B5EF4-FFF2-40B4-BE49-F238E27FC236}">
                          <a16:creationId xmlns:a16="http://schemas.microsoft.com/office/drawing/2014/main" id="{ADE0C9F2-C878-FA10-CE12-7C38BC33A26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0050" y="1250950"/>
                      <a:ext cx="1270000" cy="508000"/>
                    </a:xfrm>
                    <a:custGeom>
                      <a:avLst/>
                      <a:gdLst>
                        <a:gd name="connsiteX0" fmla="*/ 0 w 1270000"/>
                        <a:gd name="connsiteY0" fmla="*/ 482600 h 508000"/>
                        <a:gd name="connsiteX1" fmla="*/ 0 w 1270000"/>
                        <a:gd name="connsiteY1" fmla="*/ 0 h 508000"/>
                        <a:gd name="connsiteX2" fmla="*/ 615950 w 1270000"/>
                        <a:gd name="connsiteY2" fmla="*/ 0 h 508000"/>
                        <a:gd name="connsiteX3" fmla="*/ 615950 w 1270000"/>
                        <a:gd name="connsiteY3" fmla="*/ 508000 h 508000"/>
                        <a:gd name="connsiteX4" fmla="*/ 1270000 w 1270000"/>
                        <a:gd name="connsiteY4" fmla="*/ 508000 h 508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70000" h="508000">
                          <a:moveTo>
                            <a:pt x="0" y="482600"/>
                          </a:moveTo>
                          <a:lnTo>
                            <a:pt x="0" y="0"/>
                          </a:lnTo>
                          <a:lnTo>
                            <a:pt x="615950" y="0"/>
                          </a:lnTo>
                          <a:lnTo>
                            <a:pt x="615950" y="508000"/>
                          </a:lnTo>
                          <a:lnTo>
                            <a:pt x="1270000" y="508000"/>
                          </a:lnTo>
                        </a:path>
                      </a:pathLst>
                    </a:custGeom>
                    <a:noFill/>
                    <a:ln>
                      <a:solidFill>
                        <a:srgbClr val="0000FF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  <p:sp>
                  <p:nvSpPr>
                    <p:cNvPr id="102" name="자유형 87">
                      <a:extLst>
                        <a:ext uri="{FF2B5EF4-FFF2-40B4-BE49-F238E27FC236}">
                          <a16:creationId xmlns:a16="http://schemas.microsoft.com/office/drawing/2014/main" id="{DB024F01-CA9B-AFB6-941B-79D87E65119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98847" y="1370330"/>
                      <a:ext cx="0" cy="388620"/>
                    </a:xfrm>
                    <a:custGeom>
                      <a:avLst/>
                      <a:gdLst>
                        <a:gd name="connsiteX0" fmla="*/ 0 w 0"/>
                        <a:gd name="connsiteY0" fmla="*/ 0 h 388620"/>
                        <a:gd name="connsiteX1" fmla="*/ 0 w 0"/>
                        <a:gd name="connsiteY1" fmla="*/ 388620 h 38862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</a:cxnLst>
                      <a:rect l="l" t="t" r="r" b="b"/>
                      <a:pathLst>
                        <a:path h="388620">
                          <a:moveTo>
                            <a:pt x="0" y="0"/>
                          </a:moveTo>
                          <a:lnTo>
                            <a:pt x="0" y="388620"/>
                          </a:lnTo>
                        </a:path>
                      </a:pathLst>
                    </a:custGeom>
                    <a:noFill/>
                    <a:ln>
                      <a:solidFill>
                        <a:srgbClr val="0000FF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</p:grpSp>
            </p:grpSp>
            <p:grpSp>
              <p:nvGrpSpPr>
                <p:cNvPr id="92" name="그룹 91">
                  <a:extLst>
                    <a:ext uri="{FF2B5EF4-FFF2-40B4-BE49-F238E27FC236}">
                      <a16:creationId xmlns:a16="http://schemas.microsoft.com/office/drawing/2014/main" id="{9BB2EFD8-7E68-2DED-3F11-9B74459ED3AE}"/>
                    </a:ext>
                  </a:extLst>
                </p:cNvPr>
                <p:cNvGrpSpPr/>
                <p:nvPr/>
              </p:nvGrpSpPr>
              <p:grpSpPr>
                <a:xfrm>
                  <a:off x="2928664" y="1250950"/>
                  <a:ext cx="2532915" cy="508000"/>
                  <a:chOff x="398847" y="1250950"/>
                  <a:chExt cx="2532915" cy="508000"/>
                </a:xfrm>
              </p:grpSpPr>
              <p:grpSp>
                <p:nvGrpSpPr>
                  <p:cNvPr id="93" name="그룹 92">
                    <a:extLst>
                      <a:ext uri="{FF2B5EF4-FFF2-40B4-BE49-F238E27FC236}">
                        <a16:creationId xmlns:a16="http://schemas.microsoft.com/office/drawing/2014/main" id="{F7ED97B1-BF2F-5715-2BB3-E16B6764CA93}"/>
                      </a:ext>
                    </a:extLst>
                  </p:cNvPr>
                  <p:cNvGrpSpPr/>
                  <p:nvPr/>
                </p:nvGrpSpPr>
                <p:grpSpPr>
                  <a:xfrm>
                    <a:off x="398847" y="1250950"/>
                    <a:ext cx="1271203" cy="508000"/>
                    <a:chOff x="398847" y="1250950"/>
                    <a:chExt cx="1271203" cy="508000"/>
                  </a:xfrm>
                </p:grpSpPr>
                <p:sp>
                  <p:nvSpPr>
                    <p:cNvPr id="97" name="자유형 94">
                      <a:extLst>
                        <a:ext uri="{FF2B5EF4-FFF2-40B4-BE49-F238E27FC236}">
                          <a16:creationId xmlns:a16="http://schemas.microsoft.com/office/drawing/2014/main" id="{CF8AC6DB-7F2E-2541-BEB2-2C203E78B19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0050" y="1250950"/>
                      <a:ext cx="1270000" cy="508000"/>
                    </a:xfrm>
                    <a:custGeom>
                      <a:avLst/>
                      <a:gdLst>
                        <a:gd name="connsiteX0" fmla="*/ 0 w 1270000"/>
                        <a:gd name="connsiteY0" fmla="*/ 482600 h 508000"/>
                        <a:gd name="connsiteX1" fmla="*/ 0 w 1270000"/>
                        <a:gd name="connsiteY1" fmla="*/ 0 h 508000"/>
                        <a:gd name="connsiteX2" fmla="*/ 615950 w 1270000"/>
                        <a:gd name="connsiteY2" fmla="*/ 0 h 508000"/>
                        <a:gd name="connsiteX3" fmla="*/ 615950 w 1270000"/>
                        <a:gd name="connsiteY3" fmla="*/ 508000 h 508000"/>
                        <a:gd name="connsiteX4" fmla="*/ 1270000 w 1270000"/>
                        <a:gd name="connsiteY4" fmla="*/ 508000 h 508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70000" h="508000">
                          <a:moveTo>
                            <a:pt x="0" y="482600"/>
                          </a:moveTo>
                          <a:lnTo>
                            <a:pt x="0" y="0"/>
                          </a:lnTo>
                          <a:lnTo>
                            <a:pt x="615950" y="0"/>
                          </a:lnTo>
                          <a:lnTo>
                            <a:pt x="615950" y="508000"/>
                          </a:lnTo>
                          <a:lnTo>
                            <a:pt x="1270000" y="508000"/>
                          </a:lnTo>
                        </a:path>
                      </a:pathLst>
                    </a:custGeom>
                    <a:noFill/>
                    <a:ln>
                      <a:solidFill>
                        <a:srgbClr val="0000FF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  <p:sp>
                  <p:nvSpPr>
                    <p:cNvPr id="98" name="자유형 95">
                      <a:extLst>
                        <a:ext uri="{FF2B5EF4-FFF2-40B4-BE49-F238E27FC236}">
                          <a16:creationId xmlns:a16="http://schemas.microsoft.com/office/drawing/2014/main" id="{420787E5-08A4-ED55-F43E-CDFA9B0FA1D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98847" y="1370330"/>
                      <a:ext cx="0" cy="388620"/>
                    </a:xfrm>
                    <a:custGeom>
                      <a:avLst/>
                      <a:gdLst>
                        <a:gd name="connsiteX0" fmla="*/ 0 w 0"/>
                        <a:gd name="connsiteY0" fmla="*/ 0 h 388620"/>
                        <a:gd name="connsiteX1" fmla="*/ 0 w 0"/>
                        <a:gd name="connsiteY1" fmla="*/ 388620 h 38862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</a:cxnLst>
                      <a:rect l="l" t="t" r="r" b="b"/>
                      <a:pathLst>
                        <a:path h="388620">
                          <a:moveTo>
                            <a:pt x="0" y="0"/>
                          </a:moveTo>
                          <a:lnTo>
                            <a:pt x="0" y="388620"/>
                          </a:lnTo>
                        </a:path>
                      </a:pathLst>
                    </a:custGeom>
                    <a:noFill/>
                    <a:ln>
                      <a:solidFill>
                        <a:srgbClr val="0000FF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</p:grpSp>
              <p:grpSp>
                <p:nvGrpSpPr>
                  <p:cNvPr id="94" name="그룹 93">
                    <a:extLst>
                      <a:ext uri="{FF2B5EF4-FFF2-40B4-BE49-F238E27FC236}">
                        <a16:creationId xmlns:a16="http://schemas.microsoft.com/office/drawing/2014/main" id="{94F2FCF0-07D9-6F3C-E51A-C3252AB651C5}"/>
                      </a:ext>
                    </a:extLst>
                  </p:cNvPr>
                  <p:cNvGrpSpPr/>
                  <p:nvPr/>
                </p:nvGrpSpPr>
                <p:grpSpPr>
                  <a:xfrm>
                    <a:off x="1660559" y="1250950"/>
                    <a:ext cx="1271203" cy="508000"/>
                    <a:chOff x="398847" y="1250950"/>
                    <a:chExt cx="1271203" cy="508000"/>
                  </a:xfrm>
                </p:grpSpPr>
                <p:sp>
                  <p:nvSpPr>
                    <p:cNvPr id="95" name="자유형 92">
                      <a:extLst>
                        <a:ext uri="{FF2B5EF4-FFF2-40B4-BE49-F238E27FC236}">
                          <a16:creationId xmlns:a16="http://schemas.microsoft.com/office/drawing/2014/main" id="{239E6ECC-69CD-489A-B024-A69A8F5508C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0050" y="1250950"/>
                      <a:ext cx="1270000" cy="508000"/>
                    </a:xfrm>
                    <a:custGeom>
                      <a:avLst/>
                      <a:gdLst>
                        <a:gd name="connsiteX0" fmla="*/ 0 w 1270000"/>
                        <a:gd name="connsiteY0" fmla="*/ 482600 h 508000"/>
                        <a:gd name="connsiteX1" fmla="*/ 0 w 1270000"/>
                        <a:gd name="connsiteY1" fmla="*/ 0 h 508000"/>
                        <a:gd name="connsiteX2" fmla="*/ 615950 w 1270000"/>
                        <a:gd name="connsiteY2" fmla="*/ 0 h 508000"/>
                        <a:gd name="connsiteX3" fmla="*/ 615950 w 1270000"/>
                        <a:gd name="connsiteY3" fmla="*/ 508000 h 508000"/>
                        <a:gd name="connsiteX4" fmla="*/ 1270000 w 1270000"/>
                        <a:gd name="connsiteY4" fmla="*/ 508000 h 508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70000" h="508000">
                          <a:moveTo>
                            <a:pt x="0" y="482600"/>
                          </a:moveTo>
                          <a:lnTo>
                            <a:pt x="0" y="0"/>
                          </a:lnTo>
                          <a:lnTo>
                            <a:pt x="615950" y="0"/>
                          </a:lnTo>
                          <a:lnTo>
                            <a:pt x="615950" y="508000"/>
                          </a:lnTo>
                          <a:lnTo>
                            <a:pt x="1270000" y="508000"/>
                          </a:lnTo>
                        </a:path>
                      </a:pathLst>
                    </a:custGeom>
                    <a:noFill/>
                    <a:ln>
                      <a:solidFill>
                        <a:srgbClr val="0000FF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  <p:sp>
                  <p:nvSpPr>
                    <p:cNvPr id="96" name="자유형 93">
                      <a:extLst>
                        <a:ext uri="{FF2B5EF4-FFF2-40B4-BE49-F238E27FC236}">
                          <a16:creationId xmlns:a16="http://schemas.microsoft.com/office/drawing/2014/main" id="{2778F3E8-E503-EBD7-BE55-0BC768BF0BC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98847" y="1370330"/>
                      <a:ext cx="0" cy="388620"/>
                    </a:xfrm>
                    <a:custGeom>
                      <a:avLst/>
                      <a:gdLst>
                        <a:gd name="connsiteX0" fmla="*/ 0 w 0"/>
                        <a:gd name="connsiteY0" fmla="*/ 0 h 388620"/>
                        <a:gd name="connsiteX1" fmla="*/ 0 w 0"/>
                        <a:gd name="connsiteY1" fmla="*/ 388620 h 38862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</a:cxnLst>
                      <a:rect l="l" t="t" r="r" b="b"/>
                      <a:pathLst>
                        <a:path h="388620">
                          <a:moveTo>
                            <a:pt x="0" y="0"/>
                          </a:moveTo>
                          <a:lnTo>
                            <a:pt x="0" y="388620"/>
                          </a:lnTo>
                        </a:path>
                      </a:pathLst>
                    </a:custGeom>
                    <a:noFill/>
                    <a:ln>
                      <a:solidFill>
                        <a:srgbClr val="0000FF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</p:grpSp>
            </p:grpSp>
          </p:grpSp>
          <p:grpSp>
            <p:nvGrpSpPr>
              <p:cNvPr id="76" name="그룹 75">
                <a:extLst>
                  <a:ext uri="{FF2B5EF4-FFF2-40B4-BE49-F238E27FC236}">
                    <a16:creationId xmlns:a16="http://schemas.microsoft.com/office/drawing/2014/main" id="{DBFCD56F-555D-92C0-6D7F-60C550798BFA}"/>
                  </a:ext>
                </a:extLst>
              </p:cNvPr>
              <p:cNvGrpSpPr/>
              <p:nvPr/>
            </p:nvGrpSpPr>
            <p:grpSpPr>
              <a:xfrm>
                <a:off x="5451804" y="1250950"/>
                <a:ext cx="5062732" cy="508000"/>
                <a:chOff x="398847" y="1250950"/>
                <a:chExt cx="5062732" cy="508000"/>
              </a:xfrm>
            </p:grpSpPr>
            <p:grpSp>
              <p:nvGrpSpPr>
                <p:cNvPr id="77" name="그룹 76">
                  <a:extLst>
                    <a:ext uri="{FF2B5EF4-FFF2-40B4-BE49-F238E27FC236}">
                      <a16:creationId xmlns:a16="http://schemas.microsoft.com/office/drawing/2014/main" id="{0CE28085-AF1D-3CD3-B19B-66711EBBAF95}"/>
                    </a:ext>
                  </a:extLst>
                </p:cNvPr>
                <p:cNvGrpSpPr/>
                <p:nvPr/>
              </p:nvGrpSpPr>
              <p:grpSpPr>
                <a:xfrm>
                  <a:off x="398847" y="1250950"/>
                  <a:ext cx="2532915" cy="508000"/>
                  <a:chOff x="398847" y="1250950"/>
                  <a:chExt cx="2532915" cy="508000"/>
                </a:xfrm>
              </p:grpSpPr>
              <p:grpSp>
                <p:nvGrpSpPr>
                  <p:cNvPr id="85" name="그룹 84">
                    <a:extLst>
                      <a:ext uri="{FF2B5EF4-FFF2-40B4-BE49-F238E27FC236}">
                        <a16:creationId xmlns:a16="http://schemas.microsoft.com/office/drawing/2014/main" id="{CCF076CD-F7F9-EFA5-C1F3-1544CD64F898}"/>
                      </a:ext>
                    </a:extLst>
                  </p:cNvPr>
                  <p:cNvGrpSpPr/>
                  <p:nvPr/>
                </p:nvGrpSpPr>
                <p:grpSpPr>
                  <a:xfrm>
                    <a:off x="398847" y="1250950"/>
                    <a:ext cx="1271203" cy="508000"/>
                    <a:chOff x="398847" y="1250950"/>
                    <a:chExt cx="1271203" cy="508000"/>
                  </a:xfrm>
                </p:grpSpPr>
                <p:sp>
                  <p:nvSpPr>
                    <p:cNvPr id="89" name="자유형 110">
                      <a:extLst>
                        <a:ext uri="{FF2B5EF4-FFF2-40B4-BE49-F238E27FC236}">
                          <a16:creationId xmlns:a16="http://schemas.microsoft.com/office/drawing/2014/main" id="{9B13EA0B-1004-2A55-E18E-A08931D332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0050" y="1250950"/>
                      <a:ext cx="1270000" cy="508000"/>
                    </a:xfrm>
                    <a:custGeom>
                      <a:avLst/>
                      <a:gdLst>
                        <a:gd name="connsiteX0" fmla="*/ 0 w 1270000"/>
                        <a:gd name="connsiteY0" fmla="*/ 482600 h 508000"/>
                        <a:gd name="connsiteX1" fmla="*/ 0 w 1270000"/>
                        <a:gd name="connsiteY1" fmla="*/ 0 h 508000"/>
                        <a:gd name="connsiteX2" fmla="*/ 615950 w 1270000"/>
                        <a:gd name="connsiteY2" fmla="*/ 0 h 508000"/>
                        <a:gd name="connsiteX3" fmla="*/ 615950 w 1270000"/>
                        <a:gd name="connsiteY3" fmla="*/ 508000 h 508000"/>
                        <a:gd name="connsiteX4" fmla="*/ 1270000 w 1270000"/>
                        <a:gd name="connsiteY4" fmla="*/ 508000 h 508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70000" h="508000">
                          <a:moveTo>
                            <a:pt x="0" y="482600"/>
                          </a:moveTo>
                          <a:lnTo>
                            <a:pt x="0" y="0"/>
                          </a:lnTo>
                          <a:lnTo>
                            <a:pt x="615950" y="0"/>
                          </a:lnTo>
                          <a:lnTo>
                            <a:pt x="615950" y="508000"/>
                          </a:lnTo>
                          <a:lnTo>
                            <a:pt x="1270000" y="508000"/>
                          </a:lnTo>
                        </a:path>
                      </a:pathLst>
                    </a:custGeom>
                    <a:noFill/>
                    <a:ln>
                      <a:solidFill>
                        <a:srgbClr val="0000FF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  <p:sp>
                  <p:nvSpPr>
                    <p:cNvPr id="90" name="자유형 111">
                      <a:extLst>
                        <a:ext uri="{FF2B5EF4-FFF2-40B4-BE49-F238E27FC236}">
                          <a16:creationId xmlns:a16="http://schemas.microsoft.com/office/drawing/2014/main" id="{99DEF536-4CEE-6833-957F-6CA27568421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98847" y="1370330"/>
                      <a:ext cx="0" cy="388620"/>
                    </a:xfrm>
                    <a:custGeom>
                      <a:avLst/>
                      <a:gdLst>
                        <a:gd name="connsiteX0" fmla="*/ 0 w 0"/>
                        <a:gd name="connsiteY0" fmla="*/ 0 h 388620"/>
                        <a:gd name="connsiteX1" fmla="*/ 0 w 0"/>
                        <a:gd name="connsiteY1" fmla="*/ 388620 h 38862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</a:cxnLst>
                      <a:rect l="l" t="t" r="r" b="b"/>
                      <a:pathLst>
                        <a:path h="388620">
                          <a:moveTo>
                            <a:pt x="0" y="0"/>
                          </a:moveTo>
                          <a:lnTo>
                            <a:pt x="0" y="388620"/>
                          </a:lnTo>
                        </a:path>
                      </a:pathLst>
                    </a:custGeom>
                    <a:noFill/>
                    <a:ln>
                      <a:solidFill>
                        <a:srgbClr val="0000FF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</p:grpSp>
              <p:grpSp>
                <p:nvGrpSpPr>
                  <p:cNvPr id="86" name="그룹 85">
                    <a:extLst>
                      <a:ext uri="{FF2B5EF4-FFF2-40B4-BE49-F238E27FC236}">
                        <a16:creationId xmlns:a16="http://schemas.microsoft.com/office/drawing/2014/main" id="{847F8313-A4C0-42C2-52EC-0134F1091CD6}"/>
                      </a:ext>
                    </a:extLst>
                  </p:cNvPr>
                  <p:cNvGrpSpPr/>
                  <p:nvPr/>
                </p:nvGrpSpPr>
                <p:grpSpPr>
                  <a:xfrm>
                    <a:off x="1660559" y="1250950"/>
                    <a:ext cx="1271203" cy="508000"/>
                    <a:chOff x="398847" y="1250950"/>
                    <a:chExt cx="1271203" cy="508000"/>
                  </a:xfrm>
                </p:grpSpPr>
                <p:sp>
                  <p:nvSpPr>
                    <p:cNvPr id="87" name="자유형 108">
                      <a:extLst>
                        <a:ext uri="{FF2B5EF4-FFF2-40B4-BE49-F238E27FC236}">
                          <a16:creationId xmlns:a16="http://schemas.microsoft.com/office/drawing/2014/main" id="{A0B02A79-26ED-C38B-F449-B5CDE050221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0050" y="1250950"/>
                      <a:ext cx="1270000" cy="508000"/>
                    </a:xfrm>
                    <a:custGeom>
                      <a:avLst/>
                      <a:gdLst>
                        <a:gd name="connsiteX0" fmla="*/ 0 w 1270000"/>
                        <a:gd name="connsiteY0" fmla="*/ 482600 h 508000"/>
                        <a:gd name="connsiteX1" fmla="*/ 0 w 1270000"/>
                        <a:gd name="connsiteY1" fmla="*/ 0 h 508000"/>
                        <a:gd name="connsiteX2" fmla="*/ 615950 w 1270000"/>
                        <a:gd name="connsiteY2" fmla="*/ 0 h 508000"/>
                        <a:gd name="connsiteX3" fmla="*/ 615950 w 1270000"/>
                        <a:gd name="connsiteY3" fmla="*/ 508000 h 508000"/>
                        <a:gd name="connsiteX4" fmla="*/ 1270000 w 1270000"/>
                        <a:gd name="connsiteY4" fmla="*/ 508000 h 508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70000" h="508000">
                          <a:moveTo>
                            <a:pt x="0" y="482600"/>
                          </a:moveTo>
                          <a:lnTo>
                            <a:pt x="0" y="0"/>
                          </a:lnTo>
                          <a:lnTo>
                            <a:pt x="615950" y="0"/>
                          </a:lnTo>
                          <a:lnTo>
                            <a:pt x="615950" y="508000"/>
                          </a:lnTo>
                          <a:lnTo>
                            <a:pt x="1270000" y="508000"/>
                          </a:lnTo>
                        </a:path>
                      </a:pathLst>
                    </a:custGeom>
                    <a:noFill/>
                    <a:ln>
                      <a:solidFill>
                        <a:srgbClr val="0000FF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  <p:sp>
                  <p:nvSpPr>
                    <p:cNvPr id="88" name="자유형 109">
                      <a:extLst>
                        <a:ext uri="{FF2B5EF4-FFF2-40B4-BE49-F238E27FC236}">
                          <a16:creationId xmlns:a16="http://schemas.microsoft.com/office/drawing/2014/main" id="{3E2A47A6-41C0-2D91-73DA-93D8464FC9D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98847" y="1370330"/>
                      <a:ext cx="0" cy="388620"/>
                    </a:xfrm>
                    <a:custGeom>
                      <a:avLst/>
                      <a:gdLst>
                        <a:gd name="connsiteX0" fmla="*/ 0 w 0"/>
                        <a:gd name="connsiteY0" fmla="*/ 0 h 388620"/>
                        <a:gd name="connsiteX1" fmla="*/ 0 w 0"/>
                        <a:gd name="connsiteY1" fmla="*/ 388620 h 38862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</a:cxnLst>
                      <a:rect l="l" t="t" r="r" b="b"/>
                      <a:pathLst>
                        <a:path h="388620">
                          <a:moveTo>
                            <a:pt x="0" y="0"/>
                          </a:moveTo>
                          <a:lnTo>
                            <a:pt x="0" y="388620"/>
                          </a:lnTo>
                        </a:path>
                      </a:pathLst>
                    </a:custGeom>
                    <a:noFill/>
                    <a:ln>
                      <a:solidFill>
                        <a:srgbClr val="0000FF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</p:grpSp>
            </p:grpSp>
            <p:grpSp>
              <p:nvGrpSpPr>
                <p:cNvPr id="78" name="그룹 77">
                  <a:extLst>
                    <a:ext uri="{FF2B5EF4-FFF2-40B4-BE49-F238E27FC236}">
                      <a16:creationId xmlns:a16="http://schemas.microsoft.com/office/drawing/2014/main" id="{9B451D6A-06CE-F9F0-CF3A-04DFED2B6958}"/>
                    </a:ext>
                  </a:extLst>
                </p:cNvPr>
                <p:cNvGrpSpPr/>
                <p:nvPr/>
              </p:nvGrpSpPr>
              <p:grpSpPr>
                <a:xfrm>
                  <a:off x="2928664" y="1250950"/>
                  <a:ext cx="2532915" cy="508000"/>
                  <a:chOff x="398847" y="1250950"/>
                  <a:chExt cx="2532915" cy="508000"/>
                </a:xfrm>
              </p:grpSpPr>
              <p:grpSp>
                <p:nvGrpSpPr>
                  <p:cNvPr id="79" name="그룹 78">
                    <a:extLst>
                      <a:ext uri="{FF2B5EF4-FFF2-40B4-BE49-F238E27FC236}">
                        <a16:creationId xmlns:a16="http://schemas.microsoft.com/office/drawing/2014/main" id="{73529570-DCF6-ACBE-B1FA-0E748B26D39F}"/>
                      </a:ext>
                    </a:extLst>
                  </p:cNvPr>
                  <p:cNvGrpSpPr/>
                  <p:nvPr/>
                </p:nvGrpSpPr>
                <p:grpSpPr>
                  <a:xfrm>
                    <a:off x="398847" y="1250950"/>
                    <a:ext cx="1271203" cy="508000"/>
                    <a:chOff x="398847" y="1250950"/>
                    <a:chExt cx="1271203" cy="508000"/>
                  </a:xfrm>
                </p:grpSpPr>
                <p:sp>
                  <p:nvSpPr>
                    <p:cNvPr id="83" name="자유형 104">
                      <a:extLst>
                        <a:ext uri="{FF2B5EF4-FFF2-40B4-BE49-F238E27FC236}">
                          <a16:creationId xmlns:a16="http://schemas.microsoft.com/office/drawing/2014/main" id="{9CDC4387-0120-672D-02C9-149195D5C38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0050" y="1250950"/>
                      <a:ext cx="1270000" cy="508000"/>
                    </a:xfrm>
                    <a:custGeom>
                      <a:avLst/>
                      <a:gdLst>
                        <a:gd name="connsiteX0" fmla="*/ 0 w 1270000"/>
                        <a:gd name="connsiteY0" fmla="*/ 482600 h 508000"/>
                        <a:gd name="connsiteX1" fmla="*/ 0 w 1270000"/>
                        <a:gd name="connsiteY1" fmla="*/ 0 h 508000"/>
                        <a:gd name="connsiteX2" fmla="*/ 615950 w 1270000"/>
                        <a:gd name="connsiteY2" fmla="*/ 0 h 508000"/>
                        <a:gd name="connsiteX3" fmla="*/ 615950 w 1270000"/>
                        <a:gd name="connsiteY3" fmla="*/ 508000 h 508000"/>
                        <a:gd name="connsiteX4" fmla="*/ 1270000 w 1270000"/>
                        <a:gd name="connsiteY4" fmla="*/ 508000 h 508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70000" h="508000">
                          <a:moveTo>
                            <a:pt x="0" y="482600"/>
                          </a:moveTo>
                          <a:lnTo>
                            <a:pt x="0" y="0"/>
                          </a:lnTo>
                          <a:lnTo>
                            <a:pt x="615950" y="0"/>
                          </a:lnTo>
                          <a:lnTo>
                            <a:pt x="615950" y="508000"/>
                          </a:lnTo>
                          <a:lnTo>
                            <a:pt x="1270000" y="508000"/>
                          </a:lnTo>
                        </a:path>
                      </a:pathLst>
                    </a:custGeom>
                    <a:noFill/>
                    <a:ln>
                      <a:solidFill>
                        <a:srgbClr val="0000FF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  <p:sp>
                  <p:nvSpPr>
                    <p:cNvPr id="84" name="자유형 105">
                      <a:extLst>
                        <a:ext uri="{FF2B5EF4-FFF2-40B4-BE49-F238E27FC236}">
                          <a16:creationId xmlns:a16="http://schemas.microsoft.com/office/drawing/2014/main" id="{9538584D-3BE9-2126-5407-F7F00003B6C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98847" y="1370330"/>
                      <a:ext cx="0" cy="388620"/>
                    </a:xfrm>
                    <a:custGeom>
                      <a:avLst/>
                      <a:gdLst>
                        <a:gd name="connsiteX0" fmla="*/ 0 w 0"/>
                        <a:gd name="connsiteY0" fmla="*/ 0 h 388620"/>
                        <a:gd name="connsiteX1" fmla="*/ 0 w 0"/>
                        <a:gd name="connsiteY1" fmla="*/ 388620 h 38862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</a:cxnLst>
                      <a:rect l="l" t="t" r="r" b="b"/>
                      <a:pathLst>
                        <a:path h="388620">
                          <a:moveTo>
                            <a:pt x="0" y="0"/>
                          </a:moveTo>
                          <a:lnTo>
                            <a:pt x="0" y="388620"/>
                          </a:lnTo>
                        </a:path>
                      </a:pathLst>
                    </a:custGeom>
                    <a:noFill/>
                    <a:ln>
                      <a:solidFill>
                        <a:srgbClr val="0000FF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</p:grpSp>
              <p:grpSp>
                <p:nvGrpSpPr>
                  <p:cNvPr id="80" name="그룹 79">
                    <a:extLst>
                      <a:ext uri="{FF2B5EF4-FFF2-40B4-BE49-F238E27FC236}">
                        <a16:creationId xmlns:a16="http://schemas.microsoft.com/office/drawing/2014/main" id="{34D7905C-1CA9-9395-9C6E-B54EE0046CE8}"/>
                      </a:ext>
                    </a:extLst>
                  </p:cNvPr>
                  <p:cNvGrpSpPr/>
                  <p:nvPr/>
                </p:nvGrpSpPr>
                <p:grpSpPr>
                  <a:xfrm>
                    <a:off x="1660559" y="1250950"/>
                    <a:ext cx="1271203" cy="508000"/>
                    <a:chOff x="398847" y="1250950"/>
                    <a:chExt cx="1271203" cy="508000"/>
                  </a:xfrm>
                </p:grpSpPr>
                <p:sp>
                  <p:nvSpPr>
                    <p:cNvPr id="81" name="자유형 102">
                      <a:extLst>
                        <a:ext uri="{FF2B5EF4-FFF2-40B4-BE49-F238E27FC236}">
                          <a16:creationId xmlns:a16="http://schemas.microsoft.com/office/drawing/2014/main" id="{93A7B559-29D0-8509-7444-04DDA4D4F09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0050" y="1250950"/>
                      <a:ext cx="1270000" cy="508000"/>
                    </a:xfrm>
                    <a:custGeom>
                      <a:avLst/>
                      <a:gdLst>
                        <a:gd name="connsiteX0" fmla="*/ 0 w 1270000"/>
                        <a:gd name="connsiteY0" fmla="*/ 482600 h 508000"/>
                        <a:gd name="connsiteX1" fmla="*/ 0 w 1270000"/>
                        <a:gd name="connsiteY1" fmla="*/ 0 h 508000"/>
                        <a:gd name="connsiteX2" fmla="*/ 615950 w 1270000"/>
                        <a:gd name="connsiteY2" fmla="*/ 0 h 508000"/>
                        <a:gd name="connsiteX3" fmla="*/ 615950 w 1270000"/>
                        <a:gd name="connsiteY3" fmla="*/ 508000 h 508000"/>
                        <a:gd name="connsiteX4" fmla="*/ 1270000 w 1270000"/>
                        <a:gd name="connsiteY4" fmla="*/ 508000 h 508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70000" h="508000">
                          <a:moveTo>
                            <a:pt x="0" y="482600"/>
                          </a:moveTo>
                          <a:lnTo>
                            <a:pt x="0" y="0"/>
                          </a:lnTo>
                          <a:lnTo>
                            <a:pt x="615950" y="0"/>
                          </a:lnTo>
                          <a:lnTo>
                            <a:pt x="615950" y="508000"/>
                          </a:lnTo>
                          <a:lnTo>
                            <a:pt x="1270000" y="508000"/>
                          </a:lnTo>
                        </a:path>
                      </a:pathLst>
                    </a:custGeom>
                    <a:noFill/>
                    <a:ln>
                      <a:solidFill>
                        <a:srgbClr val="0000FF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  <p:sp>
                  <p:nvSpPr>
                    <p:cNvPr id="82" name="자유형 103">
                      <a:extLst>
                        <a:ext uri="{FF2B5EF4-FFF2-40B4-BE49-F238E27FC236}">
                          <a16:creationId xmlns:a16="http://schemas.microsoft.com/office/drawing/2014/main" id="{C3CBAD82-ED51-C3FD-89BE-DE345134015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98847" y="1370330"/>
                      <a:ext cx="0" cy="388620"/>
                    </a:xfrm>
                    <a:custGeom>
                      <a:avLst/>
                      <a:gdLst>
                        <a:gd name="connsiteX0" fmla="*/ 0 w 0"/>
                        <a:gd name="connsiteY0" fmla="*/ 0 h 388620"/>
                        <a:gd name="connsiteX1" fmla="*/ 0 w 0"/>
                        <a:gd name="connsiteY1" fmla="*/ 388620 h 38862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</a:cxnLst>
                      <a:rect l="l" t="t" r="r" b="b"/>
                      <a:pathLst>
                        <a:path h="388620">
                          <a:moveTo>
                            <a:pt x="0" y="0"/>
                          </a:moveTo>
                          <a:lnTo>
                            <a:pt x="0" y="388620"/>
                          </a:lnTo>
                        </a:path>
                      </a:pathLst>
                    </a:custGeom>
                    <a:noFill/>
                    <a:ln>
                      <a:solidFill>
                        <a:srgbClr val="0000FF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</p:grpSp>
            </p:grpSp>
          </p:grpSp>
        </p:grpSp>
        <p:sp>
          <p:nvSpPr>
            <p:cNvPr id="74" name="자유형 147">
              <a:extLst>
                <a:ext uri="{FF2B5EF4-FFF2-40B4-BE49-F238E27FC236}">
                  <a16:creationId xmlns:a16="http://schemas.microsoft.com/office/drawing/2014/main" id="{61C39FAA-08E6-1B32-E711-D37B8BD7D49A}"/>
                </a:ext>
              </a:extLst>
            </p:cNvPr>
            <p:cNvSpPr/>
            <p:nvPr/>
          </p:nvSpPr>
          <p:spPr>
            <a:xfrm>
              <a:off x="246434" y="3041515"/>
              <a:ext cx="155643" cy="0"/>
            </a:xfrm>
            <a:custGeom>
              <a:avLst/>
              <a:gdLst>
                <a:gd name="connsiteX0" fmla="*/ 155643 w 155643"/>
                <a:gd name="connsiteY0" fmla="*/ 0 h 0"/>
                <a:gd name="connsiteX1" fmla="*/ 0 w 155643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5643">
                  <a:moveTo>
                    <a:pt x="155643" y="0"/>
                  </a:moveTo>
                  <a:lnTo>
                    <a:pt x="0" y="0"/>
                  </a:lnTo>
                </a:path>
              </a:pathLst>
            </a:custGeom>
            <a:noFill/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487B3769-D7CF-B07D-6082-1FE4A62CD9D0}"/>
              </a:ext>
            </a:extLst>
          </p:cNvPr>
          <p:cNvGrpSpPr/>
          <p:nvPr/>
        </p:nvGrpSpPr>
        <p:grpSpPr>
          <a:xfrm>
            <a:off x="246434" y="3233622"/>
            <a:ext cx="10606029" cy="508000"/>
            <a:chOff x="246434" y="3233622"/>
            <a:chExt cx="10606029" cy="508000"/>
          </a:xfrm>
        </p:grpSpPr>
        <p:grpSp>
          <p:nvGrpSpPr>
            <p:cNvPr id="106" name="그룹 105">
              <a:extLst>
                <a:ext uri="{FF2B5EF4-FFF2-40B4-BE49-F238E27FC236}">
                  <a16:creationId xmlns:a16="http://schemas.microsoft.com/office/drawing/2014/main" id="{FB0CAD66-5DDE-3FA3-B756-4734E61A7C53}"/>
                </a:ext>
              </a:extLst>
            </p:cNvPr>
            <p:cNvGrpSpPr/>
            <p:nvPr/>
          </p:nvGrpSpPr>
          <p:grpSpPr>
            <a:xfrm>
              <a:off x="736774" y="3233622"/>
              <a:ext cx="10115689" cy="508000"/>
              <a:chOff x="398847" y="1250950"/>
              <a:chExt cx="10115689" cy="508000"/>
            </a:xfrm>
          </p:grpSpPr>
          <p:grpSp>
            <p:nvGrpSpPr>
              <p:cNvPr id="108" name="그룹 107">
                <a:extLst>
                  <a:ext uri="{FF2B5EF4-FFF2-40B4-BE49-F238E27FC236}">
                    <a16:creationId xmlns:a16="http://schemas.microsoft.com/office/drawing/2014/main" id="{EAF72AA9-20C4-2350-0F4C-BB8299736708}"/>
                  </a:ext>
                </a:extLst>
              </p:cNvPr>
              <p:cNvGrpSpPr/>
              <p:nvPr/>
            </p:nvGrpSpPr>
            <p:grpSpPr>
              <a:xfrm>
                <a:off x="398847" y="1250950"/>
                <a:ext cx="5062732" cy="508000"/>
                <a:chOff x="398847" y="1250950"/>
                <a:chExt cx="5062732" cy="508000"/>
              </a:xfrm>
            </p:grpSpPr>
            <p:grpSp>
              <p:nvGrpSpPr>
                <p:cNvPr id="124" name="그룹 123">
                  <a:extLst>
                    <a:ext uri="{FF2B5EF4-FFF2-40B4-BE49-F238E27FC236}">
                      <a16:creationId xmlns:a16="http://schemas.microsoft.com/office/drawing/2014/main" id="{1B23794E-BE4F-5433-7B27-8BDF8BF4CD1A}"/>
                    </a:ext>
                  </a:extLst>
                </p:cNvPr>
                <p:cNvGrpSpPr/>
                <p:nvPr/>
              </p:nvGrpSpPr>
              <p:grpSpPr>
                <a:xfrm>
                  <a:off x="398847" y="1250950"/>
                  <a:ext cx="2532915" cy="508000"/>
                  <a:chOff x="398847" y="1250950"/>
                  <a:chExt cx="2532915" cy="508000"/>
                </a:xfrm>
              </p:grpSpPr>
              <p:grpSp>
                <p:nvGrpSpPr>
                  <p:cNvPr id="132" name="그룹 131">
                    <a:extLst>
                      <a:ext uri="{FF2B5EF4-FFF2-40B4-BE49-F238E27FC236}">
                        <a16:creationId xmlns:a16="http://schemas.microsoft.com/office/drawing/2014/main" id="{A1452889-069C-49D4-2E21-C59091AB2876}"/>
                      </a:ext>
                    </a:extLst>
                  </p:cNvPr>
                  <p:cNvGrpSpPr/>
                  <p:nvPr/>
                </p:nvGrpSpPr>
                <p:grpSpPr>
                  <a:xfrm>
                    <a:off x="398847" y="1250950"/>
                    <a:ext cx="1271203" cy="508000"/>
                    <a:chOff x="398847" y="1250950"/>
                    <a:chExt cx="1271203" cy="508000"/>
                  </a:xfrm>
                </p:grpSpPr>
                <p:sp>
                  <p:nvSpPr>
                    <p:cNvPr id="136" name="자유형 143">
                      <a:extLst>
                        <a:ext uri="{FF2B5EF4-FFF2-40B4-BE49-F238E27FC236}">
                          <a16:creationId xmlns:a16="http://schemas.microsoft.com/office/drawing/2014/main" id="{0C0EE915-1A29-487D-2119-FF8F5972614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0050" y="1250950"/>
                      <a:ext cx="1270000" cy="508000"/>
                    </a:xfrm>
                    <a:custGeom>
                      <a:avLst/>
                      <a:gdLst>
                        <a:gd name="connsiteX0" fmla="*/ 0 w 1270000"/>
                        <a:gd name="connsiteY0" fmla="*/ 482600 h 508000"/>
                        <a:gd name="connsiteX1" fmla="*/ 0 w 1270000"/>
                        <a:gd name="connsiteY1" fmla="*/ 0 h 508000"/>
                        <a:gd name="connsiteX2" fmla="*/ 615950 w 1270000"/>
                        <a:gd name="connsiteY2" fmla="*/ 0 h 508000"/>
                        <a:gd name="connsiteX3" fmla="*/ 615950 w 1270000"/>
                        <a:gd name="connsiteY3" fmla="*/ 508000 h 508000"/>
                        <a:gd name="connsiteX4" fmla="*/ 1270000 w 1270000"/>
                        <a:gd name="connsiteY4" fmla="*/ 508000 h 508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70000" h="508000">
                          <a:moveTo>
                            <a:pt x="0" y="482600"/>
                          </a:moveTo>
                          <a:lnTo>
                            <a:pt x="0" y="0"/>
                          </a:lnTo>
                          <a:lnTo>
                            <a:pt x="615950" y="0"/>
                          </a:lnTo>
                          <a:lnTo>
                            <a:pt x="615950" y="508000"/>
                          </a:lnTo>
                          <a:lnTo>
                            <a:pt x="1270000" y="508000"/>
                          </a:lnTo>
                        </a:path>
                      </a:pathLst>
                    </a:custGeom>
                    <a:ln>
                      <a:solidFill>
                        <a:srgbClr val="FF0000"/>
                      </a:solidFill>
                    </a:ln>
                  </p:spPr>
                  <p:style>
                    <a:lnRef idx="1">
                      <a:schemeClr val="accent2"/>
                    </a:lnRef>
                    <a:fillRef idx="0">
                      <a:schemeClr val="accent2"/>
                    </a:fillRef>
                    <a:effectRef idx="0">
                      <a:schemeClr val="accent2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  <p:sp>
                  <p:nvSpPr>
                    <p:cNvPr id="137" name="자유형 144">
                      <a:extLst>
                        <a:ext uri="{FF2B5EF4-FFF2-40B4-BE49-F238E27FC236}">
                          <a16:creationId xmlns:a16="http://schemas.microsoft.com/office/drawing/2014/main" id="{2122D46F-DD04-854B-0CC0-4A4D67379E2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98847" y="1370330"/>
                      <a:ext cx="0" cy="388620"/>
                    </a:xfrm>
                    <a:custGeom>
                      <a:avLst/>
                      <a:gdLst>
                        <a:gd name="connsiteX0" fmla="*/ 0 w 0"/>
                        <a:gd name="connsiteY0" fmla="*/ 0 h 388620"/>
                        <a:gd name="connsiteX1" fmla="*/ 0 w 0"/>
                        <a:gd name="connsiteY1" fmla="*/ 388620 h 38862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</a:cxnLst>
                      <a:rect l="l" t="t" r="r" b="b"/>
                      <a:pathLst>
                        <a:path h="388620">
                          <a:moveTo>
                            <a:pt x="0" y="0"/>
                          </a:moveTo>
                          <a:lnTo>
                            <a:pt x="0" y="388620"/>
                          </a:lnTo>
                        </a:path>
                      </a:pathLst>
                    </a:custGeom>
                    <a:ln>
                      <a:solidFill>
                        <a:srgbClr val="FF0000"/>
                      </a:solidFill>
                    </a:ln>
                  </p:spPr>
                  <p:style>
                    <a:lnRef idx="1">
                      <a:schemeClr val="accent2"/>
                    </a:lnRef>
                    <a:fillRef idx="0">
                      <a:schemeClr val="accent2"/>
                    </a:fillRef>
                    <a:effectRef idx="0">
                      <a:schemeClr val="accent2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</p:grpSp>
              <p:grpSp>
                <p:nvGrpSpPr>
                  <p:cNvPr id="133" name="그룹 132">
                    <a:extLst>
                      <a:ext uri="{FF2B5EF4-FFF2-40B4-BE49-F238E27FC236}">
                        <a16:creationId xmlns:a16="http://schemas.microsoft.com/office/drawing/2014/main" id="{3FA9FF61-C36A-D616-0A31-D29F50D91068}"/>
                      </a:ext>
                    </a:extLst>
                  </p:cNvPr>
                  <p:cNvGrpSpPr/>
                  <p:nvPr/>
                </p:nvGrpSpPr>
                <p:grpSpPr>
                  <a:xfrm>
                    <a:off x="1660559" y="1250950"/>
                    <a:ext cx="1271203" cy="508000"/>
                    <a:chOff x="398847" y="1250950"/>
                    <a:chExt cx="1271203" cy="508000"/>
                  </a:xfrm>
                </p:grpSpPr>
                <p:sp>
                  <p:nvSpPr>
                    <p:cNvPr id="134" name="자유형 141">
                      <a:extLst>
                        <a:ext uri="{FF2B5EF4-FFF2-40B4-BE49-F238E27FC236}">
                          <a16:creationId xmlns:a16="http://schemas.microsoft.com/office/drawing/2014/main" id="{E8F3AFE7-242D-C3AC-8A70-F0B3D02DC1F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0050" y="1250950"/>
                      <a:ext cx="1270000" cy="508000"/>
                    </a:xfrm>
                    <a:custGeom>
                      <a:avLst/>
                      <a:gdLst>
                        <a:gd name="connsiteX0" fmla="*/ 0 w 1270000"/>
                        <a:gd name="connsiteY0" fmla="*/ 482600 h 508000"/>
                        <a:gd name="connsiteX1" fmla="*/ 0 w 1270000"/>
                        <a:gd name="connsiteY1" fmla="*/ 0 h 508000"/>
                        <a:gd name="connsiteX2" fmla="*/ 615950 w 1270000"/>
                        <a:gd name="connsiteY2" fmla="*/ 0 h 508000"/>
                        <a:gd name="connsiteX3" fmla="*/ 615950 w 1270000"/>
                        <a:gd name="connsiteY3" fmla="*/ 508000 h 508000"/>
                        <a:gd name="connsiteX4" fmla="*/ 1270000 w 1270000"/>
                        <a:gd name="connsiteY4" fmla="*/ 508000 h 508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70000" h="508000">
                          <a:moveTo>
                            <a:pt x="0" y="482600"/>
                          </a:moveTo>
                          <a:lnTo>
                            <a:pt x="0" y="0"/>
                          </a:lnTo>
                          <a:lnTo>
                            <a:pt x="615950" y="0"/>
                          </a:lnTo>
                          <a:lnTo>
                            <a:pt x="615950" y="508000"/>
                          </a:lnTo>
                          <a:lnTo>
                            <a:pt x="1270000" y="508000"/>
                          </a:lnTo>
                        </a:path>
                      </a:pathLst>
                    </a:custGeom>
                    <a:ln>
                      <a:solidFill>
                        <a:srgbClr val="FF0000"/>
                      </a:solidFill>
                    </a:ln>
                  </p:spPr>
                  <p:style>
                    <a:lnRef idx="1">
                      <a:schemeClr val="accent2"/>
                    </a:lnRef>
                    <a:fillRef idx="0">
                      <a:schemeClr val="accent2"/>
                    </a:fillRef>
                    <a:effectRef idx="0">
                      <a:schemeClr val="accent2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  <p:sp>
                  <p:nvSpPr>
                    <p:cNvPr id="135" name="자유형 142">
                      <a:extLst>
                        <a:ext uri="{FF2B5EF4-FFF2-40B4-BE49-F238E27FC236}">
                          <a16:creationId xmlns:a16="http://schemas.microsoft.com/office/drawing/2014/main" id="{0C98E03E-47B7-EAFF-6E8B-C81749D36D6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98847" y="1370330"/>
                      <a:ext cx="0" cy="388620"/>
                    </a:xfrm>
                    <a:custGeom>
                      <a:avLst/>
                      <a:gdLst>
                        <a:gd name="connsiteX0" fmla="*/ 0 w 0"/>
                        <a:gd name="connsiteY0" fmla="*/ 0 h 388620"/>
                        <a:gd name="connsiteX1" fmla="*/ 0 w 0"/>
                        <a:gd name="connsiteY1" fmla="*/ 388620 h 38862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</a:cxnLst>
                      <a:rect l="l" t="t" r="r" b="b"/>
                      <a:pathLst>
                        <a:path h="388620">
                          <a:moveTo>
                            <a:pt x="0" y="0"/>
                          </a:moveTo>
                          <a:lnTo>
                            <a:pt x="0" y="388620"/>
                          </a:lnTo>
                        </a:path>
                      </a:pathLst>
                    </a:custGeom>
                    <a:ln>
                      <a:solidFill>
                        <a:srgbClr val="FF0000"/>
                      </a:solidFill>
                    </a:ln>
                  </p:spPr>
                  <p:style>
                    <a:lnRef idx="1">
                      <a:schemeClr val="accent2"/>
                    </a:lnRef>
                    <a:fillRef idx="0">
                      <a:schemeClr val="accent2"/>
                    </a:fillRef>
                    <a:effectRef idx="0">
                      <a:schemeClr val="accent2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</p:grpSp>
            </p:grpSp>
            <p:grpSp>
              <p:nvGrpSpPr>
                <p:cNvPr id="125" name="그룹 124">
                  <a:extLst>
                    <a:ext uri="{FF2B5EF4-FFF2-40B4-BE49-F238E27FC236}">
                      <a16:creationId xmlns:a16="http://schemas.microsoft.com/office/drawing/2014/main" id="{2568D7C5-4AF3-2899-26E6-FCD76D2B43B1}"/>
                    </a:ext>
                  </a:extLst>
                </p:cNvPr>
                <p:cNvGrpSpPr/>
                <p:nvPr/>
              </p:nvGrpSpPr>
              <p:grpSpPr>
                <a:xfrm>
                  <a:off x="2928664" y="1250950"/>
                  <a:ext cx="2532915" cy="508000"/>
                  <a:chOff x="398847" y="1250950"/>
                  <a:chExt cx="2532915" cy="508000"/>
                </a:xfrm>
              </p:grpSpPr>
              <p:grpSp>
                <p:nvGrpSpPr>
                  <p:cNvPr id="126" name="그룹 125">
                    <a:extLst>
                      <a:ext uri="{FF2B5EF4-FFF2-40B4-BE49-F238E27FC236}">
                        <a16:creationId xmlns:a16="http://schemas.microsoft.com/office/drawing/2014/main" id="{9CCC548B-FABB-CC14-3242-A0A18C524F46}"/>
                      </a:ext>
                    </a:extLst>
                  </p:cNvPr>
                  <p:cNvGrpSpPr/>
                  <p:nvPr/>
                </p:nvGrpSpPr>
                <p:grpSpPr>
                  <a:xfrm>
                    <a:off x="398847" y="1250950"/>
                    <a:ext cx="1271203" cy="508000"/>
                    <a:chOff x="398847" y="1250950"/>
                    <a:chExt cx="1271203" cy="508000"/>
                  </a:xfrm>
                </p:grpSpPr>
                <p:sp>
                  <p:nvSpPr>
                    <p:cNvPr id="130" name="자유형 137">
                      <a:extLst>
                        <a:ext uri="{FF2B5EF4-FFF2-40B4-BE49-F238E27FC236}">
                          <a16:creationId xmlns:a16="http://schemas.microsoft.com/office/drawing/2014/main" id="{C11EC8AD-195C-0610-DF8D-81317576B80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0050" y="1250950"/>
                      <a:ext cx="1270000" cy="508000"/>
                    </a:xfrm>
                    <a:custGeom>
                      <a:avLst/>
                      <a:gdLst>
                        <a:gd name="connsiteX0" fmla="*/ 0 w 1270000"/>
                        <a:gd name="connsiteY0" fmla="*/ 482600 h 508000"/>
                        <a:gd name="connsiteX1" fmla="*/ 0 w 1270000"/>
                        <a:gd name="connsiteY1" fmla="*/ 0 h 508000"/>
                        <a:gd name="connsiteX2" fmla="*/ 615950 w 1270000"/>
                        <a:gd name="connsiteY2" fmla="*/ 0 h 508000"/>
                        <a:gd name="connsiteX3" fmla="*/ 615950 w 1270000"/>
                        <a:gd name="connsiteY3" fmla="*/ 508000 h 508000"/>
                        <a:gd name="connsiteX4" fmla="*/ 1270000 w 1270000"/>
                        <a:gd name="connsiteY4" fmla="*/ 508000 h 508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70000" h="508000">
                          <a:moveTo>
                            <a:pt x="0" y="482600"/>
                          </a:moveTo>
                          <a:lnTo>
                            <a:pt x="0" y="0"/>
                          </a:lnTo>
                          <a:lnTo>
                            <a:pt x="615950" y="0"/>
                          </a:lnTo>
                          <a:lnTo>
                            <a:pt x="615950" y="508000"/>
                          </a:lnTo>
                          <a:lnTo>
                            <a:pt x="1270000" y="508000"/>
                          </a:lnTo>
                        </a:path>
                      </a:pathLst>
                    </a:custGeom>
                    <a:ln>
                      <a:solidFill>
                        <a:srgbClr val="FF0000"/>
                      </a:solidFill>
                    </a:ln>
                  </p:spPr>
                  <p:style>
                    <a:lnRef idx="1">
                      <a:schemeClr val="accent2"/>
                    </a:lnRef>
                    <a:fillRef idx="0">
                      <a:schemeClr val="accent2"/>
                    </a:fillRef>
                    <a:effectRef idx="0">
                      <a:schemeClr val="accent2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  <p:sp>
                  <p:nvSpPr>
                    <p:cNvPr id="131" name="자유형 138">
                      <a:extLst>
                        <a:ext uri="{FF2B5EF4-FFF2-40B4-BE49-F238E27FC236}">
                          <a16:creationId xmlns:a16="http://schemas.microsoft.com/office/drawing/2014/main" id="{BE2BBEA4-4786-DC6B-59AF-FDA02D99FB5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98847" y="1370330"/>
                      <a:ext cx="0" cy="388620"/>
                    </a:xfrm>
                    <a:custGeom>
                      <a:avLst/>
                      <a:gdLst>
                        <a:gd name="connsiteX0" fmla="*/ 0 w 0"/>
                        <a:gd name="connsiteY0" fmla="*/ 0 h 388620"/>
                        <a:gd name="connsiteX1" fmla="*/ 0 w 0"/>
                        <a:gd name="connsiteY1" fmla="*/ 388620 h 38862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</a:cxnLst>
                      <a:rect l="l" t="t" r="r" b="b"/>
                      <a:pathLst>
                        <a:path h="388620">
                          <a:moveTo>
                            <a:pt x="0" y="0"/>
                          </a:moveTo>
                          <a:lnTo>
                            <a:pt x="0" y="388620"/>
                          </a:lnTo>
                        </a:path>
                      </a:pathLst>
                    </a:custGeom>
                    <a:ln>
                      <a:solidFill>
                        <a:srgbClr val="FF0000"/>
                      </a:solidFill>
                    </a:ln>
                  </p:spPr>
                  <p:style>
                    <a:lnRef idx="1">
                      <a:schemeClr val="accent2"/>
                    </a:lnRef>
                    <a:fillRef idx="0">
                      <a:schemeClr val="accent2"/>
                    </a:fillRef>
                    <a:effectRef idx="0">
                      <a:schemeClr val="accent2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</p:grpSp>
              <p:grpSp>
                <p:nvGrpSpPr>
                  <p:cNvPr id="127" name="그룹 126">
                    <a:extLst>
                      <a:ext uri="{FF2B5EF4-FFF2-40B4-BE49-F238E27FC236}">
                        <a16:creationId xmlns:a16="http://schemas.microsoft.com/office/drawing/2014/main" id="{FFB76401-628B-4B7C-DCD4-C71BA0BEFE0C}"/>
                      </a:ext>
                    </a:extLst>
                  </p:cNvPr>
                  <p:cNvGrpSpPr/>
                  <p:nvPr/>
                </p:nvGrpSpPr>
                <p:grpSpPr>
                  <a:xfrm>
                    <a:off x="1660559" y="1250950"/>
                    <a:ext cx="1271203" cy="508000"/>
                    <a:chOff x="398847" y="1250950"/>
                    <a:chExt cx="1271203" cy="508000"/>
                  </a:xfrm>
                </p:grpSpPr>
                <p:sp>
                  <p:nvSpPr>
                    <p:cNvPr id="128" name="자유형 135">
                      <a:extLst>
                        <a:ext uri="{FF2B5EF4-FFF2-40B4-BE49-F238E27FC236}">
                          <a16:creationId xmlns:a16="http://schemas.microsoft.com/office/drawing/2014/main" id="{109B30BD-1C2C-E12A-19D0-3A3FA56661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0050" y="1250950"/>
                      <a:ext cx="1270000" cy="508000"/>
                    </a:xfrm>
                    <a:custGeom>
                      <a:avLst/>
                      <a:gdLst>
                        <a:gd name="connsiteX0" fmla="*/ 0 w 1270000"/>
                        <a:gd name="connsiteY0" fmla="*/ 482600 h 508000"/>
                        <a:gd name="connsiteX1" fmla="*/ 0 w 1270000"/>
                        <a:gd name="connsiteY1" fmla="*/ 0 h 508000"/>
                        <a:gd name="connsiteX2" fmla="*/ 615950 w 1270000"/>
                        <a:gd name="connsiteY2" fmla="*/ 0 h 508000"/>
                        <a:gd name="connsiteX3" fmla="*/ 615950 w 1270000"/>
                        <a:gd name="connsiteY3" fmla="*/ 508000 h 508000"/>
                        <a:gd name="connsiteX4" fmla="*/ 1270000 w 1270000"/>
                        <a:gd name="connsiteY4" fmla="*/ 508000 h 508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70000" h="508000">
                          <a:moveTo>
                            <a:pt x="0" y="482600"/>
                          </a:moveTo>
                          <a:lnTo>
                            <a:pt x="0" y="0"/>
                          </a:lnTo>
                          <a:lnTo>
                            <a:pt x="615950" y="0"/>
                          </a:lnTo>
                          <a:lnTo>
                            <a:pt x="615950" y="508000"/>
                          </a:lnTo>
                          <a:lnTo>
                            <a:pt x="1270000" y="508000"/>
                          </a:lnTo>
                        </a:path>
                      </a:pathLst>
                    </a:custGeom>
                    <a:ln>
                      <a:solidFill>
                        <a:srgbClr val="FF0000"/>
                      </a:solidFill>
                    </a:ln>
                  </p:spPr>
                  <p:style>
                    <a:lnRef idx="1">
                      <a:schemeClr val="accent2"/>
                    </a:lnRef>
                    <a:fillRef idx="0">
                      <a:schemeClr val="accent2"/>
                    </a:fillRef>
                    <a:effectRef idx="0">
                      <a:schemeClr val="accent2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  <p:sp>
                  <p:nvSpPr>
                    <p:cNvPr id="129" name="자유형 136">
                      <a:extLst>
                        <a:ext uri="{FF2B5EF4-FFF2-40B4-BE49-F238E27FC236}">
                          <a16:creationId xmlns:a16="http://schemas.microsoft.com/office/drawing/2014/main" id="{89CEDE98-1EDB-DF07-4221-9C73CB4D930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98847" y="1370330"/>
                      <a:ext cx="0" cy="388620"/>
                    </a:xfrm>
                    <a:custGeom>
                      <a:avLst/>
                      <a:gdLst>
                        <a:gd name="connsiteX0" fmla="*/ 0 w 0"/>
                        <a:gd name="connsiteY0" fmla="*/ 0 h 388620"/>
                        <a:gd name="connsiteX1" fmla="*/ 0 w 0"/>
                        <a:gd name="connsiteY1" fmla="*/ 388620 h 38862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</a:cxnLst>
                      <a:rect l="l" t="t" r="r" b="b"/>
                      <a:pathLst>
                        <a:path h="388620">
                          <a:moveTo>
                            <a:pt x="0" y="0"/>
                          </a:moveTo>
                          <a:lnTo>
                            <a:pt x="0" y="388620"/>
                          </a:lnTo>
                        </a:path>
                      </a:pathLst>
                    </a:custGeom>
                    <a:ln>
                      <a:solidFill>
                        <a:srgbClr val="FF0000"/>
                      </a:solidFill>
                    </a:ln>
                  </p:spPr>
                  <p:style>
                    <a:lnRef idx="1">
                      <a:schemeClr val="accent2"/>
                    </a:lnRef>
                    <a:fillRef idx="0">
                      <a:schemeClr val="accent2"/>
                    </a:fillRef>
                    <a:effectRef idx="0">
                      <a:schemeClr val="accent2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</p:grpSp>
            </p:grpSp>
          </p:grpSp>
          <p:grpSp>
            <p:nvGrpSpPr>
              <p:cNvPr id="109" name="그룹 108">
                <a:extLst>
                  <a:ext uri="{FF2B5EF4-FFF2-40B4-BE49-F238E27FC236}">
                    <a16:creationId xmlns:a16="http://schemas.microsoft.com/office/drawing/2014/main" id="{CE96D7F9-18A8-442E-EAF7-2F5391DD31E3}"/>
                  </a:ext>
                </a:extLst>
              </p:cNvPr>
              <p:cNvGrpSpPr/>
              <p:nvPr/>
            </p:nvGrpSpPr>
            <p:grpSpPr>
              <a:xfrm>
                <a:off x="5451804" y="1250950"/>
                <a:ext cx="5062732" cy="508000"/>
                <a:chOff x="398847" y="1250950"/>
                <a:chExt cx="5062732" cy="508000"/>
              </a:xfrm>
            </p:grpSpPr>
            <p:grpSp>
              <p:nvGrpSpPr>
                <p:cNvPr id="110" name="그룹 109">
                  <a:extLst>
                    <a:ext uri="{FF2B5EF4-FFF2-40B4-BE49-F238E27FC236}">
                      <a16:creationId xmlns:a16="http://schemas.microsoft.com/office/drawing/2014/main" id="{70F0A7F9-0307-FA00-A50C-97206599CD5E}"/>
                    </a:ext>
                  </a:extLst>
                </p:cNvPr>
                <p:cNvGrpSpPr/>
                <p:nvPr/>
              </p:nvGrpSpPr>
              <p:grpSpPr>
                <a:xfrm>
                  <a:off x="398847" y="1250950"/>
                  <a:ext cx="2532915" cy="508000"/>
                  <a:chOff x="398847" y="1250950"/>
                  <a:chExt cx="2532915" cy="508000"/>
                </a:xfrm>
              </p:grpSpPr>
              <p:grpSp>
                <p:nvGrpSpPr>
                  <p:cNvPr id="118" name="그룹 117">
                    <a:extLst>
                      <a:ext uri="{FF2B5EF4-FFF2-40B4-BE49-F238E27FC236}">
                        <a16:creationId xmlns:a16="http://schemas.microsoft.com/office/drawing/2014/main" id="{B6521ACC-AC07-D8C7-7ADF-833C8A53D632}"/>
                      </a:ext>
                    </a:extLst>
                  </p:cNvPr>
                  <p:cNvGrpSpPr/>
                  <p:nvPr/>
                </p:nvGrpSpPr>
                <p:grpSpPr>
                  <a:xfrm>
                    <a:off x="398847" y="1250950"/>
                    <a:ext cx="1271203" cy="508000"/>
                    <a:chOff x="398847" y="1250950"/>
                    <a:chExt cx="1271203" cy="508000"/>
                  </a:xfrm>
                </p:grpSpPr>
                <p:sp>
                  <p:nvSpPr>
                    <p:cNvPr id="122" name="자유형 129">
                      <a:extLst>
                        <a:ext uri="{FF2B5EF4-FFF2-40B4-BE49-F238E27FC236}">
                          <a16:creationId xmlns:a16="http://schemas.microsoft.com/office/drawing/2014/main" id="{D491BCA2-0881-BFE1-5170-FE55F61F773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0050" y="1250950"/>
                      <a:ext cx="1270000" cy="508000"/>
                    </a:xfrm>
                    <a:custGeom>
                      <a:avLst/>
                      <a:gdLst>
                        <a:gd name="connsiteX0" fmla="*/ 0 w 1270000"/>
                        <a:gd name="connsiteY0" fmla="*/ 482600 h 508000"/>
                        <a:gd name="connsiteX1" fmla="*/ 0 w 1270000"/>
                        <a:gd name="connsiteY1" fmla="*/ 0 h 508000"/>
                        <a:gd name="connsiteX2" fmla="*/ 615950 w 1270000"/>
                        <a:gd name="connsiteY2" fmla="*/ 0 h 508000"/>
                        <a:gd name="connsiteX3" fmla="*/ 615950 w 1270000"/>
                        <a:gd name="connsiteY3" fmla="*/ 508000 h 508000"/>
                        <a:gd name="connsiteX4" fmla="*/ 1270000 w 1270000"/>
                        <a:gd name="connsiteY4" fmla="*/ 508000 h 508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70000" h="508000">
                          <a:moveTo>
                            <a:pt x="0" y="482600"/>
                          </a:moveTo>
                          <a:lnTo>
                            <a:pt x="0" y="0"/>
                          </a:lnTo>
                          <a:lnTo>
                            <a:pt x="615950" y="0"/>
                          </a:lnTo>
                          <a:lnTo>
                            <a:pt x="615950" y="508000"/>
                          </a:lnTo>
                          <a:lnTo>
                            <a:pt x="1270000" y="508000"/>
                          </a:lnTo>
                        </a:path>
                      </a:pathLst>
                    </a:custGeom>
                    <a:ln>
                      <a:solidFill>
                        <a:srgbClr val="FF0000"/>
                      </a:solidFill>
                    </a:ln>
                  </p:spPr>
                  <p:style>
                    <a:lnRef idx="1">
                      <a:schemeClr val="accent2"/>
                    </a:lnRef>
                    <a:fillRef idx="0">
                      <a:schemeClr val="accent2"/>
                    </a:fillRef>
                    <a:effectRef idx="0">
                      <a:schemeClr val="accent2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  <p:sp>
                  <p:nvSpPr>
                    <p:cNvPr id="123" name="자유형 130">
                      <a:extLst>
                        <a:ext uri="{FF2B5EF4-FFF2-40B4-BE49-F238E27FC236}">
                          <a16:creationId xmlns:a16="http://schemas.microsoft.com/office/drawing/2014/main" id="{F7E3DC67-94E6-73F8-38BA-FB5C98B6725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98847" y="1370330"/>
                      <a:ext cx="0" cy="388620"/>
                    </a:xfrm>
                    <a:custGeom>
                      <a:avLst/>
                      <a:gdLst>
                        <a:gd name="connsiteX0" fmla="*/ 0 w 0"/>
                        <a:gd name="connsiteY0" fmla="*/ 0 h 388620"/>
                        <a:gd name="connsiteX1" fmla="*/ 0 w 0"/>
                        <a:gd name="connsiteY1" fmla="*/ 388620 h 38862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</a:cxnLst>
                      <a:rect l="l" t="t" r="r" b="b"/>
                      <a:pathLst>
                        <a:path h="388620">
                          <a:moveTo>
                            <a:pt x="0" y="0"/>
                          </a:moveTo>
                          <a:lnTo>
                            <a:pt x="0" y="388620"/>
                          </a:lnTo>
                        </a:path>
                      </a:pathLst>
                    </a:custGeom>
                    <a:ln>
                      <a:solidFill>
                        <a:srgbClr val="FF0000"/>
                      </a:solidFill>
                    </a:ln>
                  </p:spPr>
                  <p:style>
                    <a:lnRef idx="1">
                      <a:schemeClr val="accent2"/>
                    </a:lnRef>
                    <a:fillRef idx="0">
                      <a:schemeClr val="accent2"/>
                    </a:fillRef>
                    <a:effectRef idx="0">
                      <a:schemeClr val="accent2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</p:grpSp>
              <p:grpSp>
                <p:nvGrpSpPr>
                  <p:cNvPr id="119" name="그룹 118">
                    <a:extLst>
                      <a:ext uri="{FF2B5EF4-FFF2-40B4-BE49-F238E27FC236}">
                        <a16:creationId xmlns:a16="http://schemas.microsoft.com/office/drawing/2014/main" id="{DDB0C247-66E1-381C-FCF7-A456AAC51825}"/>
                      </a:ext>
                    </a:extLst>
                  </p:cNvPr>
                  <p:cNvGrpSpPr/>
                  <p:nvPr/>
                </p:nvGrpSpPr>
                <p:grpSpPr>
                  <a:xfrm>
                    <a:off x="1660559" y="1250950"/>
                    <a:ext cx="1271203" cy="508000"/>
                    <a:chOff x="398847" y="1250950"/>
                    <a:chExt cx="1271203" cy="508000"/>
                  </a:xfrm>
                </p:grpSpPr>
                <p:sp>
                  <p:nvSpPr>
                    <p:cNvPr id="120" name="자유형 127">
                      <a:extLst>
                        <a:ext uri="{FF2B5EF4-FFF2-40B4-BE49-F238E27FC236}">
                          <a16:creationId xmlns:a16="http://schemas.microsoft.com/office/drawing/2014/main" id="{1C664BCF-BA5F-153C-7AD0-E38F16B1F57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0050" y="1250950"/>
                      <a:ext cx="1270000" cy="508000"/>
                    </a:xfrm>
                    <a:custGeom>
                      <a:avLst/>
                      <a:gdLst>
                        <a:gd name="connsiteX0" fmla="*/ 0 w 1270000"/>
                        <a:gd name="connsiteY0" fmla="*/ 482600 h 508000"/>
                        <a:gd name="connsiteX1" fmla="*/ 0 w 1270000"/>
                        <a:gd name="connsiteY1" fmla="*/ 0 h 508000"/>
                        <a:gd name="connsiteX2" fmla="*/ 615950 w 1270000"/>
                        <a:gd name="connsiteY2" fmla="*/ 0 h 508000"/>
                        <a:gd name="connsiteX3" fmla="*/ 615950 w 1270000"/>
                        <a:gd name="connsiteY3" fmla="*/ 508000 h 508000"/>
                        <a:gd name="connsiteX4" fmla="*/ 1270000 w 1270000"/>
                        <a:gd name="connsiteY4" fmla="*/ 508000 h 508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70000" h="508000">
                          <a:moveTo>
                            <a:pt x="0" y="482600"/>
                          </a:moveTo>
                          <a:lnTo>
                            <a:pt x="0" y="0"/>
                          </a:lnTo>
                          <a:lnTo>
                            <a:pt x="615950" y="0"/>
                          </a:lnTo>
                          <a:lnTo>
                            <a:pt x="615950" y="508000"/>
                          </a:lnTo>
                          <a:lnTo>
                            <a:pt x="1270000" y="508000"/>
                          </a:lnTo>
                        </a:path>
                      </a:pathLst>
                    </a:custGeom>
                    <a:ln>
                      <a:solidFill>
                        <a:srgbClr val="FF0000"/>
                      </a:solidFill>
                    </a:ln>
                  </p:spPr>
                  <p:style>
                    <a:lnRef idx="1">
                      <a:schemeClr val="accent2"/>
                    </a:lnRef>
                    <a:fillRef idx="0">
                      <a:schemeClr val="accent2"/>
                    </a:fillRef>
                    <a:effectRef idx="0">
                      <a:schemeClr val="accent2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  <p:sp>
                  <p:nvSpPr>
                    <p:cNvPr id="121" name="자유형 128">
                      <a:extLst>
                        <a:ext uri="{FF2B5EF4-FFF2-40B4-BE49-F238E27FC236}">
                          <a16:creationId xmlns:a16="http://schemas.microsoft.com/office/drawing/2014/main" id="{204A5D2B-0FC5-3BE2-CDE3-62AD8F5456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98847" y="1370330"/>
                      <a:ext cx="0" cy="388620"/>
                    </a:xfrm>
                    <a:custGeom>
                      <a:avLst/>
                      <a:gdLst>
                        <a:gd name="connsiteX0" fmla="*/ 0 w 0"/>
                        <a:gd name="connsiteY0" fmla="*/ 0 h 388620"/>
                        <a:gd name="connsiteX1" fmla="*/ 0 w 0"/>
                        <a:gd name="connsiteY1" fmla="*/ 388620 h 38862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</a:cxnLst>
                      <a:rect l="l" t="t" r="r" b="b"/>
                      <a:pathLst>
                        <a:path h="388620">
                          <a:moveTo>
                            <a:pt x="0" y="0"/>
                          </a:moveTo>
                          <a:lnTo>
                            <a:pt x="0" y="388620"/>
                          </a:lnTo>
                        </a:path>
                      </a:pathLst>
                    </a:custGeom>
                    <a:ln>
                      <a:solidFill>
                        <a:srgbClr val="FF0000"/>
                      </a:solidFill>
                    </a:ln>
                  </p:spPr>
                  <p:style>
                    <a:lnRef idx="1">
                      <a:schemeClr val="accent2"/>
                    </a:lnRef>
                    <a:fillRef idx="0">
                      <a:schemeClr val="accent2"/>
                    </a:fillRef>
                    <a:effectRef idx="0">
                      <a:schemeClr val="accent2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</p:grpSp>
            </p:grpSp>
            <p:grpSp>
              <p:nvGrpSpPr>
                <p:cNvPr id="111" name="그룹 110">
                  <a:extLst>
                    <a:ext uri="{FF2B5EF4-FFF2-40B4-BE49-F238E27FC236}">
                      <a16:creationId xmlns:a16="http://schemas.microsoft.com/office/drawing/2014/main" id="{3FE765A7-08A4-C8B9-9164-051D4BE6A9BC}"/>
                    </a:ext>
                  </a:extLst>
                </p:cNvPr>
                <p:cNvGrpSpPr/>
                <p:nvPr/>
              </p:nvGrpSpPr>
              <p:grpSpPr>
                <a:xfrm>
                  <a:off x="2928664" y="1250950"/>
                  <a:ext cx="2532915" cy="508000"/>
                  <a:chOff x="398847" y="1250950"/>
                  <a:chExt cx="2532915" cy="508000"/>
                </a:xfrm>
              </p:grpSpPr>
              <p:grpSp>
                <p:nvGrpSpPr>
                  <p:cNvPr id="112" name="그룹 111">
                    <a:extLst>
                      <a:ext uri="{FF2B5EF4-FFF2-40B4-BE49-F238E27FC236}">
                        <a16:creationId xmlns:a16="http://schemas.microsoft.com/office/drawing/2014/main" id="{4EA97300-D0E7-FA28-EFD6-1FA12CC004A1}"/>
                      </a:ext>
                    </a:extLst>
                  </p:cNvPr>
                  <p:cNvGrpSpPr/>
                  <p:nvPr/>
                </p:nvGrpSpPr>
                <p:grpSpPr>
                  <a:xfrm>
                    <a:off x="398847" y="1250950"/>
                    <a:ext cx="1271203" cy="508000"/>
                    <a:chOff x="398847" y="1250950"/>
                    <a:chExt cx="1271203" cy="508000"/>
                  </a:xfrm>
                </p:grpSpPr>
                <p:sp>
                  <p:nvSpPr>
                    <p:cNvPr id="116" name="자유형 123">
                      <a:extLst>
                        <a:ext uri="{FF2B5EF4-FFF2-40B4-BE49-F238E27FC236}">
                          <a16:creationId xmlns:a16="http://schemas.microsoft.com/office/drawing/2014/main" id="{A13FF5ED-9F65-44B6-685E-7374D8FFE22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0050" y="1250950"/>
                      <a:ext cx="1270000" cy="508000"/>
                    </a:xfrm>
                    <a:custGeom>
                      <a:avLst/>
                      <a:gdLst>
                        <a:gd name="connsiteX0" fmla="*/ 0 w 1270000"/>
                        <a:gd name="connsiteY0" fmla="*/ 482600 h 508000"/>
                        <a:gd name="connsiteX1" fmla="*/ 0 w 1270000"/>
                        <a:gd name="connsiteY1" fmla="*/ 0 h 508000"/>
                        <a:gd name="connsiteX2" fmla="*/ 615950 w 1270000"/>
                        <a:gd name="connsiteY2" fmla="*/ 0 h 508000"/>
                        <a:gd name="connsiteX3" fmla="*/ 615950 w 1270000"/>
                        <a:gd name="connsiteY3" fmla="*/ 508000 h 508000"/>
                        <a:gd name="connsiteX4" fmla="*/ 1270000 w 1270000"/>
                        <a:gd name="connsiteY4" fmla="*/ 508000 h 508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70000" h="508000">
                          <a:moveTo>
                            <a:pt x="0" y="482600"/>
                          </a:moveTo>
                          <a:lnTo>
                            <a:pt x="0" y="0"/>
                          </a:lnTo>
                          <a:lnTo>
                            <a:pt x="615950" y="0"/>
                          </a:lnTo>
                          <a:lnTo>
                            <a:pt x="615950" y="508000"/>
                          </a:lnTo>
                          <a:lnTo>
                            <a:pt x="1270000" y="508000"/>
                          </a:lnTo>
                        </a:path>
                      </a:pathLst>
                    </a:custGeom>
                    <a:ln>
                      <a:solidFill>
                        <a:srgbClr val="FF0000"/>
                      </a:solidFill>
                    </a:ln>
                  </p:spPr>
                  <p:style>
                    <a:lnRef idx="1">
                      <a:schemeClr val="accent2"/>
                    </a:lnRef>
                    <a:fillRef idx="0">
                      <a:schemeClr val="accent2"/>
                    </a:fillRef>
                    <a:effectRef idx="0">
                      <a:schemeClr val="accent2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  <p:sp>
                  <p:nvSpPr>
                    <p:cNvPr id="117" name="자유형 124">
                      <a:extLst>
                        <a:ext uri="{FF2B5EF4-FFF2-40B4-BE49-F238E27FC236}">
                          <a16:creationId xmlns:a16="http://schemas.microsoft.com/office/drawing/2014/main" id="{5CE3F687-BD41-9933-0946-C4AE8EA748D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98847" y="1370330"/>
                      <a:ext cx="0" cy="388620"/>
                    </a:xfrm>
                    <a:custGeom>
                      <a:avLst/>
                      <a:gdLst>
                        <a:gd name="connsiteX0" fmla="*/ 0 w 0"/>
                        <a:gd name="connsiteY0" fmla="*/ 0 h 388620"/>
                        <a:gd name="connsiteX1" fmla="*/ 0 w 0"/>
                        <a:gd name="connsiteY1" fmla="*/ 388620 h 38862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</a:cxnLst>
                      <a:rect l="l" t="t" r="r" b="b"/>
                      <a:pathLst>
                        <a:path h="388620">
                          <a:moveTo>
                            <a:pt x="0" y="0"/>
                          </a:moveTo>
                          <a:lnTo>
                            <a:pt x="0" y="388620"/>
                          </a:lnTo>
                        </a:path>
                      </a:pathLst>
                    </a:custGeom>
                    <a:ln>
                      <a:solidFill>
                        <a:srgbClr val="FF0000"/>
                      </a:solidFill>
                    </a:ln>
                  </p:spPr>
                  <p:style>
                    <a:lnRef idx="1">
                      <a:schemeClr val="accent2"/>
                    </a:lnRef>
                    <a:fillRef idx="0">
                      <a:schemeClr val="accent2"/>
                    </a:fillRef>
                    <a:effectRef idx="0">
                      <a:schemeClr val="accent2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</p:grpSp>
              <p:grpSp>
                <p:nvGrpSpPr>
                  <p:cNvPr id="113" name="그룹 112">
                    <a:extLst>
                      <a:ext uri="{FF2B5EF4-FFF2-40B4-BE49-F238E27FC236}">
                        <a16:creationId xmlns:a16="http://schemas.microsoft.com/office/drawing/2014/main" id="{573D9DCE-6938-A147-4BEF-E593DDEC359A}"/>
                      </a:ext>
                    </a:extLst>
                  </p:cNvPr>
                  <p:cNvGrpSpPr/>
                  <p:nvPr/>
                </p:nvGrpSpPr>
                <p:grpSpPr>
                  <a:xfrm>
                    <a:off x="1660559" y="1250950"/>
                    <a:ext cx="1271203" cy="508000"/>
                    <a:chOff x="398847" y="1250950"/>
                    <a:chExt cx="1271203" cy="508000"/>
                  </a:xfrm>
                </p:grpSpPr>
                <p:sp>
                  <p:nvSpPr>
                    <p:cNvPr id="114" name="자유형 121">
                      <a:extLst>
                        <a:ext uri="{FF2B5EF4-FFF2-40B4-BE49-F238E27FC236}">
                          <a16:creationId xmlns:a16="http://schemas.microsoft.com/office/drawing/2014/main" id="{BEDDF074-A698-D1BF-B995-5A2A396154A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0050" y="1250950"/>
                      <a:ext cx="1270000" cy="508000"/>
                    </a:xfrm>
                    <a:custGeom>
                      <a:avLst/>
                      <a:gdLst>
                        <a:gd name="connsiteX0" fmla="*/ 0 w 1270000"/>
                        <a:gd name="connsiteY0" fmla="*/ 482600 h 508000"/>
                        <a:gd name="connsiteX1" fmla="*/ 0 w 1270000"/>
                        <a:gd name="connsiteY1" fmla="*/ 0 h 508000"/>
                        <a:gd name="connsiteX2" fmla="*/ 615950 w 1270000"/>
                        <a:gd name="connsiteY2" fmla="*/ 0 h 508000"/>
                        <a:gd name="connsiteX3" fmla="*/ 615950 w 1270000"/>
                        <a:gd name="connsiteY3" fmla="*/ 508000 h 508000"/>
                        <a:gd name="connsiteX4" fmla="*/ 1270000 w 1270000"/>
                        <a:gd name="connsiteY4" fmla="*/ 508000 h 508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70000" h="508000">
                          <a:moveTo>
                            <a:pt x="0" y="482600"/>
                          </a:moveTo>
                          <a:lnTo>
                            <a:pt x="0" y="0"/>
                          </a:lnTo>
                          <a:lnTo>
                            <a:pt x="615950" y="0"/>
                          </a:lnTo>
                          <a:lnTo>
                            <a:pt x="615950" y="508000"/>
                          </a:lnTo>
                          <a:lnTo>
                            <a:pt x="1270000" y="508000"/>
                          </a:lnTo>
                        </a:path>
                      </a:pathLst>
                    </a:custGeom>
                    <a:ln>
                      <a:solidFill>
                        <a:srgbClr val="FF0000"/>
                      </a:solidFill>
                    </a:ln>
                  </p:spPr>
                  <p:style>
                    <a:lnRef idx="1">
                      <a:schemeClr val="accent2"/>
                    </a:lnRef>
                    <a:fillRef idx="0">
                      <a:schemeClr val="accent2"/>
                    </a:fillRef>
                    <a:effectRef idx="0">
                      <a:schemeClr val="accent2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  <p:sp>
                  <p:nvSpPr>
                    <p:cNvPr id="115" name="자유형 122">
                      <a:extLst>
                        <a:ext uri="{FF2B5EF4-FFF2-40B4-BE49-F238E27FC236}">
                          <a16:creationId xmlns:a16="http://schemas.microsoft.com/office/drawing/2014/main" id="{47E631B9-BE1D-37A3-A2AE-27D4DB9BADC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98847" y="1370330"/>
                      <a:ext cx="0" cy="388620"/>
                    </a:xfrm>
                    <a:custGeom>
                      <a:avLst/>
                      <a:gdLst>
                        <a:gd name="connsiteX0" fmla="*/ 0 w 0"/>
                        <a:gd name="connsiteY0" fmla="*/ 0 h 388620"/>
                        <a:gd name="connsiteX1" fmla="*/ 0 w 0"/>
                        <a:gd name="connsiteY1" fmla="*/ 388620 h 38862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</a:cxnLst>
                      <a:rect l="l" t="t" r="r" b="b"/>
                      <a:pathLst>
                        <a:path h="388620">
                          <a:moveTo>
                            <a:pt x="0" y="0"/>
                          </a:moveTo>
                          <a:lnTo>
                            <a:pt x="0" y="388620"/>
                          </a:lnTo>
                        </a:path>
                      </a:pathLst>
                    </a:custGeom>
                    <a:ln>
                      <a:solidFill>
                        <a:srgbClr val="FF0000"/>
                      </a:solidFill>
                    </a:ln>
                  </p:spPr>
                  <p:style>
                    <a:lnRef idx="1">
                      <a:schemeClr val="accent2"/>
                    </a:lnRef>
                    <a:fillRef idx="0">
                      <a:schemeClr val="accent2"/>
                    </a:fillRef>
                    <a:effectRef idx="0">
                      <a:schemeClr val="accent2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</p:grpSp>
            </p:grpSp>
          </p:grpSp>
        </p:grpSp>
        <p:sp>
          <p:nvSpPr>
            <p:cNvPr id="107" name="자유형 148">
              <a:extLst>
                <a:ext uri="{FF2B5EF4-FFF2-40B4-BE49-F238E27FC236}">
                  <a16:creationId xmlns:a16="http://schemas.microsoft.com/office/drawing/2014/main" id="{C54160B1-0FBD-CE69-29A5-F93352AFC391}"/>
                </a:ext>
              </a:extLst>
            </p:cNvPr>
            <p:cNvSpPr/>
            <p:nvPr/>
          </p:nvSpPr>
          <p:spPr>
            <a:xfrm>
              <a:off x="246434" y="3735421"/>
              <a:ext cx="492868" cy="0"/>
            </a:xfrm>
            <a:custGeom>
              <a:avLst/>
              <a:gdLst>
                <a:gd name="connsiteX0" fmla="*/ 492868 w 492868"/>
                <a:gd name="connsiteY0" fmla="*/ 0 h 0"/>
                <a:gd name="connsiteX1" fmla="*/ 0 w 492868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2868">
                  <a:moveTo>
                    <a:pt x="492868" y="0"/>
                  </a:moveTo>
                  <a:lnTo>
                    <a:pt x="0" y="0"/>
                  </a:ln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8BD5676C-AA9F-161B-A5D3-29B822259DF4}"/>
              </a:ext>
            </a:extLst>
          </p:cNvPr>
          <p:cNvCxnSpPr>
            <a:cxnSpLocks/>
          </p:cNvCxnSpPr>
          <p:nvPr/>
        </p:nvCxnSpPr>
        <p:spPr>
          <a:xfrm>
            <a:off x="219638" y="4647413"/>
            <a:ext cx="103743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9" name="직선 화살표 연결선 138">
            <a:extLst>
              <a:ext uri="{FF2B5EF4-FFF2-40B4-BE49-F238E27FC236}">
                <a16:creationId xmlns:a16="http://schemas.microsoft.com/office/drawing/2014/main" id="{04A82625-84D5-0787-E970-6339BEEB2DEC}"/>
              </a:ext>
            </a:extLst>
          </p:cNvPr>
          <p:cNvCxnSpPr/>
          <p:nvPr/>
        </p:nvCxnSpPr>
        <p:spPr>
          <a:xfrm>
            <a:off x="1670050" y="3115932"/>
            <a:ext cx="0" cy="2014868"/>
          </a:xfrm>
          <a:prstGeom prst="straightConnector1">
            <a:avLst/>
          </a:prstGeom>
          <a:ln w="12700"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986D4CBC-DD98-DCE2-132E-116D9A292AF5}"/>
              </a:ext>
            </a:extLst>
          </p:cNvPr>
          <p:cNvCxnSpPr>
            <a:cxnSpLocks/>
            <a:stCxn id="98" idx="1"/>
            <a:endCxn id="145" idx="0"/>
          </p:cNvCxnSpPr>
          <p:nvPr/>
        </p:nvCxnSpPr>
        <p:spPr>
          <a:xfrm>
            <a:off x="2928664" y="3045883"/>
            <a:ext cx="1635" cy="2501493"/>
          </a:xfrm>
          <a:prstGeom prst="straightConnector1">
            <a:avLst/>
          </a:prstGeom>
          <a:ln w="12700"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F1538B32-2308-3284-2BCD-E0EB39872335}"/>
              </a:ext>
            </a:extLst>
          </p:cNvPr>
          <p:cNvCxnSpPr/>
          <p:nvPr/>
        </p:nvCxnSpPr>
        <p:spPr>
          <a:xfrm>
            <a:off x="2002296" y="3756012"/>
            <a:ext cx="0" cy="2014868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D2F6ABD0-F0CB-8A3F-5EE8-8069FE5B6426}"/>
              </a:ext>
            </a:extLst>
          </p:cNvPr>
          <p:cNvCxnSpPr>
            <a:cxnSpLocks/>
            <a:endCxn id="146" idx="0"/>
          </p:cNvCxnSpPr>
          <p:nvPr/>
        </p:nvCxnSpPr>
        <p:spPr>
          <a:xfrm>
            <a:off x="3257207" y="3756012"/>
            <a:ext cx="11019" cy="2284803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TextBox 142">
            <a:extLst>
              <a:ext uri="{FF2B5EF4-FFF2-40B4-BE49-F238E27FC236}">
                <a16:creationId xmlns:a16="http://schemas.microsoft.com/office/drawing/2014/main" id="{E29E7A95-1B04-9B68-5BA4-89AAF530F874}"/>
              </a:ext>
            </a:extLst>
          </p:cNvPr>
          <p:cNvSpPr txBox="1"/>
          <p:nvPr/>
        </p:nvSpPr>
        <p:spPr>
          <a:xfrm>
            <a:off x="737525" y="5301991"/>
            <a:ext cx="186505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300" dirty="0"/>
              <a:t>DDS1 sense I/O_UPDATE</a:t>
            </a:r>
            <a:endParaRPr kumimoji="1" lang="ko-Kore-KR" altLang="en-US" sz="1300" dirty="0"/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70882941-70E3-68A5-878D-86D85F26C97D}"/>
              </a:ext>
            </a:extLst>
          </p:cNvPr>
          <p:cNvSpPr txBox="1"/>
          <p:nvPr/>
        </p:nvSpPr>
        <p:spPr>
          <a:xfrm>
            <a:off x="1075452" y="5795430"/>
            <a:ext cx="186505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300" dirty="0"/>
              <a:t>DDS2 sense I/O_UPDATE</a:t>
            </a:r>
            <a:endParaRPr kumimoji="1" lang="ko-Kore-KR" altLang="en-US" sz="1300" dirty="0"/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00C74295-217F-A257-3598-12F82C4666BF}"/>
              </a:ext>
            </a:extLst>
          </p:cNvPr>
          <p:cNvSpPr txBox="1"/>
          <p:nvPr/>
        </p:nvSpPr>
        <p:spPr>
          <a:xfrm>
            <a:off x="1997774" y="5547376"/>
            <a:ext cx="186505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300" dirty="0"/>
              <a:t>DDS1 update register</a:t>
            </a:r>
            <a:endParaRPr kumimoji="1" lang="ko-Kore-KR" altLang="en-US" sz="1300" dirty="0"/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FE2A5497-E54D-33B5-2A2A-788457FB3B8D}"/>
              </a:ext>
            </a:extLst>
          </p:cNvPr>
          <p:cNvSpPr txBox="1"/>
          <p:nvPr/>
        </p:nvSpPr>
        <p:spPr>
          <a:xfrm>
            <a:off x="2335701" y="6040815"/>
            <a:ext cx="186505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300" dirty="0"/>
              <a:t>DDS2 update register</a:t>
            </a:r>
            <a:endParaRPr kumimoji="1" lang="ko-Kore-KR" altLang="en-US" sz="1300" dirty="0"/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6BE71C71-9F26-9EF5-C679-BC260B2CF7F3}"/>
              </a:ext>
            </a:extLst>
          </p:cNvPr>
          <p:cNvSpPr txBox="1"/>
          <p:nvPr/>
        </p:nvSpPr>
        <p:spPr>
          <a:xfrm>
            <a:off x="10593977" y="2008325"/>
            <a:ext cx="151267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300" dirty="0"/>
              <a:t>SYS_CLK </a:t>
            </a:r>
          </a:p>
          <a:p>
            <a:r>
              <a:rPr kumimoji="1" lang="en-US" altLang="ko-Kore-KR" sz="1300" dirty="0"/>
              <a:t>(Same in DDS1,2)</a:t>
            </a:r>
            <a:endParaRPr kumimoji="1" lang="ko-Kore-KR" altLang="en-US" sz="1300" dirty="0"/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16757B4B-76DD-1222-5A15-F96339131142}"/>
              </a:ext>
            </a:extLst>
          </p:cNvPr>
          <p:cNvSpPr txBox="1"/>
          <p:nvPr/>
        </p:nvSpPr>
        <p:spPr>
          <a:xfrm>
            <a:off x="10593977" y="2819017"/>
            <a:ext cx="1449185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300" dirty="0"/>
              <a:t>DDS1 SYNC_CLK</a:t>
            </a:r>
            <a:endParaRPr kumimoji="1" lang="ko-Kore-KR" altLang="en-US" sz="1300" dirty="0"/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D7C631C9-15F2-1881-126B-B2AD0DEDC338}"/>
              </a:ext>
            </a:extLst>
          </p:cNvPr>
          <p:cNvSpPr txBox="1"/>
          <p:nvPr/>
        </p:nvSpPr>
        <p:spPr>
          <a:xfrm>
            <a:off x="10593977" y="3514632"/>
            <a:ext cx="1449185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300" dirty="0"/>
              <a:t>DDS2 SYNC_CLK</a:t>
            </a:r>
            <a:endParaRPr kumimoji="1" lang="ko-Kore-KR" altLang="en-US" sz="1300" dirty="0"/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23240DB3-AF6B-9C79-801D-9CC2455D9D96}"/>
              </a:ext>
            </a:extLst>
          </p:cNvPr>
          <p:cNvSpPr txBox="1"/>
          <p:nvPr/>
        </p:nvSpPr>
        <p:spPr>
          <a:xfrm>
            <a:off x="10593977" y="4361216"/>
            <a:ext cx="159802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300" dirty="0"/>
              <a:t>Common I/O update</a:t>
            </a:r>
            <a:endParaRPr kumimoji="1" lang="ko-Kore-KR" altLang="en-US" sz="1300" dirty="0"/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45C759D9-D897-00AA-14C5-B7EEC82BD1CC}"/>
              </a:ext>
            </a:extLst>
          </p:cNvPr>
          <p:cNvSpPr txBox="1"/>
          <p:nvPr/>
        </p:nvSpPr>
        <p:spPr>
          <a:xfrm>
            <a:off x="8388701" y="1144482"/>
            <a:ext cx="42073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ore-KR" dirty="0"/>
              <a:t>SYNC_CLK = SYS_CLK/4</a:t>
            </a:r>
          </a:p>
          <a:p>
            <a:r>
              <a:rPr lang="en-US" altLang="ko-Kore-KR" dirty="0"/>
              <a:t>SYNC_OUT = SYS_CLK/16 (Controllable)</a:t>
            </a: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E71DFFAB-F7FB-53D8-521B-CD359A44ED62}"/>
              </a:ext>
            </a:extLst>
          </p:cNvPr>
          <p:cNvSpPr txBox="1"/>
          <p:nvPr/>
        </p:nvSpPr>
        <p:spPr>
          <a:xfrm>
            <a:off x="4632574" y="5472264"/>
            <a:ext cx="36495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ore-KR" dirty="0"/>
              <a:t>Even with phase aligned SYS_CLK, </a:t>
            </a:r>
            <a:r>
              <a:rPr lang="en-US" altLang="ko-Kore-KR" dirty="0" err="1"/>
              <a:t>synchornization</a:t>
            </a:r>
            <a:r>
              <a:rPr lang="en-US" altLang="ko-Kore-KR" dirty="0"/>
              <a:t> can fail</a:t>
            </a:r>
            <a:endParaRPr lang="ko-Kore-KR" altLang="en-US" dirty="0"/>
          </a:p>
        </p:txBody>
      </p:sp>
      <p:sp>
        <p:nvSpPr>
          <p:cNvPr id="153" name="오른쪽 화살표[R] 170">
            <a:extLst>
              <a:ext uri="{FF2B5EF4-FFF2-40B4-BE49-F238E27FC236}">
                <a16:creationId xmlns:a16="http://schemas.microsoft.com/office/drawing/2014/main" id="{1A117B54-8DA3-D6A7-216B-A9DD6EDBB09B}"/>
              </a:ext>
            </a:extLst>
          </p:cNvPr>
          <p:cNvSpPr/>
          <p:nvPr/>
        </p:nvSpPr>
        <p:spPr>
          <a:xfrm>
            <a:off x="4037976" y="5640068"/>
            <a:ext cx="490327" cy="24287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grpSp>
        <p:nvGrpSpPr>
          <p:cNvPr id="154" name="그룹 153">
            <a:extLst>
              <a:ext uri="{FF2B5EF4-FFF2-40B4-BE49-F238E27FC236}">
                <a16:creationId xmlns:a16="http://schemas.microsoft.com/office/drawing/2014/main" id="{E5709118-1B59-C961-C5BB-40794082E3FB}"/>
              </a:ext>
            </a:extLst>
          </p:cNvPr>
          <p:cNvGrpSpPr/>
          <p:nvPr/>
        </p:nvGrpSpPr>
        <p:grpSpPr>
          <a:xfrm>
            <a:off x="262890" y="4167395"/>
            <a:ext cx="10311149" cy="388620"/>
            <a:chOff x="262890" y="4167395"/>
            <a:chExt cx="10311149" cy="388620"/>
          </a:xfrm>
        </p:grpSpPr>
        <p:sp>
          <p:nvSpPr>
            <p:cNvPr id="155" name="자유형 151">
              <a:extLst>
                <a:ext uri="{FF2B5EF4-FFF2-40B4-BE49-F238E27FC236}">
                  <a16:creationId xmlns:a16="http://schemas.microsoft.com/office/drawing/2014/main" id="{B8208C8A-1E3F-3F40-1443-3837F5C0071B}"/>
                </a:ext>
              </a:extLst>
            </p:cNvPr>
            <p:cNvSpPr/>
            <p:nvPr/>
          </p:nvSpPr>
          <p:spPr>
            <a:xfrm>
              <a:off x="262890" y="4167395"/>
              <a:ext cx="6313839" cy="388620"/>
            </a:xfrm>
            <a:custGeom>
              <a:avLst/>
              <a:gdLst>
                <a:gd name="connsiteX0" fmla="*/ 0 w 10229463"/>
                <a:gd name="connsiteY0" fmla="*/ 388620 h 388620"/>
                <a:gd name="connsiteX1" fmla="*/ 1280160 w 10229463"/>
                <a:gd name="connsiteY1" fmla="*/ 388620 h 388620"/>
                <a:gd name="connsiteX2" fmla="*/ 1280160 w 10229463"/>
                <a:gd name="connsiteY2" fmla="*/ 0 h 388620"/>
                <a:gd name="connsiteX3" fmla="*/ 3829050 w 10229463"/>
                <a:gd name="connsiteY3" fmla="*/ 0 h 388620"/>
                <a:gd name="connsiteX4" fmla="*/ 3829050 w 10229463"/>
                <a:gd name="connsiteY4" fmla="*/ 377190 h 388620"/>
                <a:gd name="connsiteX5" fmla="*/ 10229463 w 10229463"/>
                <a:gd name="connsiteY5" fmla="*/ 377190 h 388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229463" h="388620">
                  <a:moveTo>
                    <a:pt x="0" y="388620"/>
                  </a:moveTo>
                  <a:lnTo>
                    <a:pt x="1280160" y="388620"/>
                  </a:lnTo>
                  <a:lnTo>
                    <a:pt x="1280160" y="0"/>
                  </a:lnTo>
                  <a:lnTo>
                    <a:pt x="3829050" y="0"/>
                  </a:lnTo>
                  <a:lnTo>
                    <a:pt x="3829050" y="377190"/>
                  </a:lnTo>
                  <a:lnTo>
                    <a:pt x="10229463" y="377190"/>
                  </a:ln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56" name="자유형 171">
              <a:extLst>
                <a:ext uri="{FF2B5EF4-FFF2-40B4-BE49-F238E27FC236}">
                  <a16:creationId xmlns:a16="http://schemas.microsoft.com/office/drawing/2014/main" id="{F9A4F870-60BC-E95C-7C3A-6E133F45E055}"/>
                </a:ext>
              </a:extLst>
            </p:cNvPr>
            <p:cNvSpPr/>
            <p:nvPr/>
          </p:nvSpPr>
          <p:spPr>
            <a:xfrm>
              <a:off x="6579555" y="4544499"/>
              <a:ext cx="3994484" cy="0"/>
            </a:xfrm>
            <a:custGeom>
              <a:avLst/>
              <a:gdLst>
                <a:gd name="connsiteX0" fmla="*/ 0 w 3994484"/>
                <a:gd name="connsiteY0" fmla="*/ 0 h 0"/>
                <a:gd name="connsiteX1" fmla="*/ 3994484 w 3994484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994484">
                  <a:moveTo>
                    <a:pt x="0" y="0"/>
                  </a:moveTo>
                  <a:lnTo>
                    <a:pt x="3994484" y="0"/>
                  </a:ln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157" name="구부러진 연결선[U] 174">
            <a:extLst>
              <a:ext uri="{FF2B5EF4-FFF2-40B4-BE49-F238E27FC236}">
                <a16:creationId xmlns:a16="http://schemas.microsoft.com/office/drawing/2014/main" id="{58B21924-20A4-9772-0329-BF0A13B967AD}"/>
              </a:ext>
            </a:extLst>
          </p:cNvPr>
          <p:cNvCxnSpPr>
            <a:cxnSpLocks/>
            <a:stCxn id="155" idx="2"/>
            <a:endCxn id="103" idx="4"/>
          </p:cNvCxnSpPr>
          <p:nvPr/>
        </p:nvCxnSpPr>
        <p:spPr>
          <a:xfrm flipV="1">
            <a:off x="1053032" y="3045883"/>
            <a:ext cx="617018" cy="1121512"/>
          </a:xfrm>
          <a:prstGeom prst="curvedConnector3">
            <a:avLst>
              <a:gd name="adj1" fmla="val 15307"/>
            </a:avLst>
          </a:prstGeom>
          <a:ln>
            <a:solidFill>
              <a:schemeClr val="dk1">
                <a:alpha val="44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8" name="구부러진 연결선[U] 176">
            <a:extLst>
              <a:ext uri="{FF2B5EF4-FFF2-40B4-BE49-F238E27FC236}">
                <a16:creationId xmlns:a16="http://schemas.microsoft.com/office/drawing/2014/main" id="{6C599170-826C-46C2-6F16-A40EF39FBCB4}"/>
              </a:ext>
            </a:extLst>
          </p:cNvPr>
          <p:cNvCxnSpPr>
            <a:cxnSpLocks/>
            <a:stCxn id="155" idx="2"/>
            <a:endCxn id="134" idx="1"/>
          </p:cNvCxnSpPr>
          <p:nvPr/>
        </p:nvCxnSpPr>
        <p:spPr>
          <a:xfrm flipV="1">
            <a:off x="1053032" y="3233622"/>
            <a:ext cx="946657" cy="933773"/>
          </a:xfrm>
          <a:prstGeom prst="curvedConnector3">
            <a:avLst>
              <a:gd name="adj1" fmla="val 52236"/>
            </a:avLst>
          </a:prstGeom>
          <a:ln>
            <a:solidFill>
              <a:schemeClr val="dk1">
                <a:alpha val="44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05395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F8BE1E1-E3FB-0A6B-A082-4FC023F69E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2023. 2. 1.</a:t>
            </a:r>
            <a:endParaRPr kumimoji="1" lang="ko-Kore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E42AD50-6CE1-30D2-EF3A-1D99986F2E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6244" y="1670756"/>
            <a:ext cx="4551368" cy="2457739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C8DDF213-FFEA-7F9B-9D1B-91C2097335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44" y="156580"/>
            <a:ext cx="12021312" cy="893542"/>
          </a:xfrm>
        </p:spPr>
        <p:txBody>
          <a:bodyPr/>
          <a:lstStyle/>
          <a:p>
            <a:r>
              <a:rPr kumimoji="1" lang="en-US" altLang="ko-Kore-KR" dirty="0"/>
              <a:t>Synchronization of AD9910</a:t>
            </a:r>
            <a:endParaRPr kumimoji="1" lang="ko-Kore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EBDBE7B-74B5-7C22-50FD-652ECF7465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638" y="1217282"/>
            <a:ext cx="4177916" cy="3829756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7F5EEA90-E7BD-1025-7789-CA262CF27796}"/>
              </a:ext>
            </a:extLst>
          </p:cNvPr>
          <p:cNvSpPr/>
          <p:nvPr/>
        </p:nvSpPr>
        <p:spPr>
          <a:xfrm>
            <a:off x="4690205" y="2945063"/>
            <a:ext cx="968870" cy="3484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cxnSp>
        <p:nvCxnSpPr>
          <p:cNvPr id="9" name="꺾인 연결선[E] 17">
            <a:extLst>
              <a:ext uri="{FF2B5EF4-FFF2-40B4-BE49-F238E27FC236}">
                <a16:creationId xmlns:a16="http://schemas.microsoft.com/office/drawing/2014/main" id="{AAC31B73-07A0-9ABF-1764-B8FF677ABC8D}"/>
              </a:ext>
            </a:extLst>
          </p:cNvPr>
          <p:cNvCxnSpPr>
            <a:cxnSpLocks/>
            <a:stCxn id="8" idx="2"/>
            <a:endCxn id="10" idx="1"/>
          </p:cNvCxnSpPr>
          <p:nvPr/>
        </p:nvCxnSpPr>
        <p:spPr>
          <a:xfrm rot="16200000" flipH="1">
            <a:off x="6754753" y="1713385"/>
            <a:ext cx="891435" cy="4051661"/>
          </a:xfrm>
          <a:prstGeom prst="bentConnector2">
            <a:avLst/>
          </a:prstGeom>
          <a:ln w="127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D8A26D2-1CD1-B59B-6D57-085F52D3D341}"/>
              </a:ext>
            </a:extLst>
          </p:cNvPr>
          <p:cNvSpPr txBox="1"/>
          <p:nvPr/>
        </p:nvSpPr>
        <p:spPr>
          <a:xfrm>
            <a:off x="9226301" y="3861768"/>
            <a:ext cx="27460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ore-KR" dirty="0"/>
              <a:t>Check whether hold/setup </a:t>
            </a:r>
          </a:p>
          <a:p>
            <a:r>
              <a:rPr lang="en-US" altLang="ko-Kore-KR" dirty="0"/>
              <a:t>condition satisfies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C0F2E7A7-2432-43A5-A8C5-FE04628622DD}"/>
              </a:ext>
            </a:extLst>
          </p:cNvPr>
          <p:cNvCxnSpPr>
            <a:cxnSpLocks/>
          </p:cNvCxnSpPr>
          <p:nvPr/>
        </p:nvCxnSpPr>
        <p:spPr>
          <a:xfrm flipV="1">
            <a:off x="2777067" y="3132160"/>
            <a:ext cx="1759177" cy="38997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CB12866-255A-246E-2CD9-1950BAC2C700}"/>
              </a:ext>
            </a:extLst>
          </p:cNvPr>
          <p:cNvSpPr/>
          <p:nvPr/>
        </p:nvSpPr>
        <p:spPr>
          <a:xfrm>
            <a:off x="6901823" y="1670756"/>
            <a:ext cx="1940518" cy="196294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cxnSp>
        <p:nvCxnSpPr>
          <p:cNvPr id="13" name="꺾인 연결선[E] 27">
            <a:extLst>
              <a:ext uri="{FF2B5EF4-FFF2-40B4-BE49-F238E27FC236}">
                <a16:creationId xmlns:a16="http://schemas.microsoft.com/office/drawing/2014/main" id="{8210F566-4227-1842-F023-28C2B4BC6140}"/>
              </a:ext>
            </a:extLst>
          </p:cNvPr>
          <p:cNvCxnSpPr>
            <a:cxnSpLocks/>
            <a:stCxn id="12" idx="3"/>
            <a:endCxn id="14" idx="1"/>
          </p:cNvCxnSpPr>
          <p:nvPr/>
        </p:nvCxnSpPr>
        <p:spPr>
          <a:xfrm flipV="1">
            <a:off x="8842341" y="2331220"/>
            <a:ext cx="383961" cy="321008"/>
          </a:xfrm>
          <a:prstGeom prst="bentConnector3">
            <a:avLst>
              <a:gd name="adj1" fmla="val 50000"/>
            </a:avLst>
          </a:prstGeom>
          <a:ln w="127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ED97FAB-49CB-5819-AAFD-1173F5DB0FEE}"/>
              </a:ext>
            </a:extLst>
          </p:cNvPr>
          <p:cNvSpPr txBox="1"/>
          <p:nvPr/>
        </p:nvSpPr>
        <p:spPr>
          <a:xfrm>
            <a:off x="9226302" y="1869555"/>
            <a:ext cx="26673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ore-KR" dirty="0"/>
              <a:t>Rising edge of SYNC_IN starts counter</a:t>
            </a:r>
            <a:r>
              <a:rPr lang="ko-KR" altLang="en-US" dirty="0"/>
              <a:t>→ </a:t>
            </a:r>
            <a:r>
              <a:rPr lang="en-US" altLang="ko-KR" dirty="0"/>
              <a:t>make </a:t>
            </a:r>
          </a:p>
          <a:p>
            <a:r>
              <a:rPr lang="en-US" altLang="ko-KR" dirty="0"/>
              <a:t>coincidence SYNC_CLK</a:t>
            </a:r>
            <a:endParaRPr lang="en-US" altLang="ko-Kore-KR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FD940BB-F6F9-687F-11AD-142E51385AAB}"/>
              </a:ext>
            </a:extLst>
          </p:cNvPr>
          <p:cNvSpPr/>
          <p:nvPr/>
        </p:nvSpPr>
        <p:spPr>
          <a:xfrm>
            <a:off x="2099785" y="2443986"/>
            <a:ext cx="347580" cy="22749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A9B0D9C-0485-2170-4ED8-722E73DE54DF}"/>
              </a:ext>
            </a:extLst>
          </p:cNvPr>
          <p:cNvSpPr/>
          <p:nvPr/>
        </p:nvSpPr>
        <p:spPr>
          <a:xfrm>
            <a:off x="2099785" y="3450356"/>
            <a:ext cx="347580" cy="22749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D60A5A9-DD33-1A07-0286-3D7A2CA32EEC}"/>
              </a:ext>
            </a:extLst>
          </p:cNvPr>
          <p:cNvSpPr/>
          <p:nvPr/>
        </p:nvSpPr>
        <p:spPr>
          <a:xfrm>
            <a:off x="2099785" y="4405263"/>
            <a:ext cx="347580" cy="22749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2079151D-03FC-BD71-9E87-5ADF0D92C179}"/>
              </a:ext>
            </a:extLst>
          </p:cNvPr>
          <p:cNvGrpSpPr/>
          <p:nvPr/>
        </p:nvGrpSpPr>
        <p:grpSpPr>
          <a:xfrm>
            <a:off x="5488688" y="4288073"/>
            <a:ext cx="6448842" cy="2396737"/>
            <a:chOff x="4690205" y="4362755"/>
            <a:chExt cx="6448842" cy="2396737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CE20A2E3-B42E-AF1D-4967-3F5D18CA9806}"/>
                </a:ext>
              </a:extLst>
            </p:cNvPr>
            <p:cNvGrpSpPr/>
            <p:nvPr/>
          </p:nvGrpSpPr>
          <p:grpSpPr>
            <a:xfrm>
              <a:off x="5441131" y="4362755"/>
              <a:ext cx="2849117" cy="437950"/>
              <a:chOff x="226194" y="1799924"/>
              <a:chExt cx="2849117" cy="437950"/>
            </a:xfrm>
          </p:grpSpPr>
          <p:sp>
            <p:nvSpPr>
              <p:cNvPr id="44" name="자유형 48">
                <a:extLst>
                  <a:ext uri="{FF2B5EF4-FFF2-40B4-BE49-F238E27FC236}">
                    <a16:creationId xmlns:a16="http://schemas.microsoft.com/office/drawing/2014/main" id="{CCD76D1B-AA25-4A57-2A8B-08D26FCE5397}"/>
                  </a:ext>
                </a:extLst>
              </p:cNvPr>
              <p:cNvSpPr/>
              <p:nvPr/>
            </p:nvSpPr>
            <p:spPr>
              <a:xfrm>
                <a:off x="226194" y="1799924"/>
                <a:ext cx="322446" cy="437950"/>
              </a:xfrm>
              <a:custGeom>
                <a:avLst/>
                <a:gdLst>
                  <a:gd name="connsiteX0" fmla="*/ 0 w 322446"/>
                  <a:gd name="connsiteY0" fmla="*/ 437950 h 437950"/>
                  <a:gd name="connsiteX1" fmla="*/ 173254 w 322446"/>
                  <a:gd name="connsiteY1" fmla="*/ 437950 h 437950"/>
                  <a:gd name="connsiteX2" fmla="*/ 173254 w 322446"/>
                  <a:gd name="connsiteY2" fmla="*/ 0 h 437950"/>
                  <a:gd name="connsiteX3" fmla="*/ 322446 w 322446"/>
                  <a:gd name="connsiteY3" fmla="*/ 0 h 437950"/>
                  <a:gd name="connsiteX4" fmla="*/ 322446 w 322446"/>
                  <a:gd name="connsiteY4" fmla="*/ 437950 h 437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2446" h="437950">
                    <a:moveTo>
                      <a:pt x="0" y="437950"/>
                    </a:moveTo>
                    <a:lnTo>
                      <a:pt x="173254" y="437950"/>
                    </a:lnTo>
                    <a:lnTo>
                      <a:pt x="173254" y="0"/>
                    </a:lnTo>
                    <a:lnTo>
                      <a:pt x="322446" y="0"/>
                    </a:lnTo>
                    <a:lnTo>
                      <a:pt x="322446" y="437950"/>
                    </a:ln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45" name="자유형 49">
                <a:extLst>
                  <a:ext uri="{FF2B5EF4-FFF2-40B4-BE49-F238E27FC236}">
                    <a16:creationId xmlns:a16="http://schemas.microsoft.com/office/drawing/2014/main" id="{B4263ADF-CE2E-2239-3946-345818FF6431}"/>
                  </a:ext>
                </a:extLst>
              </p:cNvPr>
              <p:cNvSpPr/>
              <p:nvPr/>
            </p:nvSpPr>
            <p:spPr>
              <a:xfrm>
                <a:off x="543828" y="1799924"/>
                <a:ext cx="322446" cy="437950"/>
              </a:xfrm>
              <a:custGeom>
                <a:avLst/>
                <a:gdLst>
                  <a:gd name="connsiteX0" fmla="*/ 0 w 322446"/>
                  <a:gd name="connsiteY0" fmla="*/ 437950 h 437950"/>
                  <a:gd name="connsiteX1" fmla="*/ 173254 w 322446"/>
                  <a:gd name="connsiteY1" fmla="*/ 437950 h 437950"/>
                  <a:gd name="connsiteX2" fmla="*/ 173254 w 322446"/>
                  <a:gd name="connsiteY2" fmla="*/ 0 h 437950"/>
                  <a:gd name="connsiteX3" fmla="*/ 322446 w 322446"/>
                  <a:gd name="connsiteY3" fmla="*/ 0 h 437950"/>
                  <a:gd name="connsiteX4" fmla="*/ 322446 w 322446"/>
                  <a:gd name="connsiteY4" fmla="*/ 437950 h 437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2446" h="437950">
                    <a:moveTo>
                      <a:pt x="0" y="437950"/>
                    </a:moveTo>
                    <a:lnTo>
                      <a:pt x="173254" y="437950"/>
                    </a:lnTo>
                    <a:lnTo>
                      <a:pt x="173254" y="0"/>
                    </a:lnTo>
                    <a:lnTo>
                      <a:pt x="322446" y="0"/>
                    </a:lnTo>
                    <a:lnTo>
                      <a:pt x="322446" y="437950"/>
                    </a:ln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46" name="자유형 50">
                <a:extLst>
                  <a:ext uri="{FF2B5EF4-FFF2-40B4-BE49-F238E27FC236}">
                    <a16:creationId xmlns:a16="http://schemas.microsoft.com/office/drawing/2014/main" id="{98E76B6B-B0CB-2633-A0D3-3CEA4F619941}"/>
                  </a:ext>
                </a:extLst>
              </p:cNvPr>
              <p:cNvSpPr/>
              <p:nvPr/>
            </p:nvSpPr>
            <p:spPr>
              <a:xfrm>
                <a:off x="861461" y="1799924"/>
                <a:ext cx="322446" cy="437950"/>
              </a:xfrm>
              <a:custGeom>
                <a:avLst/>
                <a:gdLst>
                  <a:gd name="connsiteX0" fmla="*/ 0 w 322446"/>
                  <a:gd name="connsiteY0" fmla="*/ 437950 h 437950"/>
                  <a:gd name="connsiteX1" fmla="*/ 173254 w 322446"/>
                  <a:gd name="connsiteY1" fmla="*/ 437950 h 437950"/>
                  <a:gd name="connsiteX2" fmla="*/ 173254 w 322446"/>
                  <a:gd name="connsiteY2" fmla="*/ 0 h 437950"/>
                  <a:gd name="connsiteX3" fmla="*/ 322446 w 322446"/>
                  <a:gd name="connsiteY3" fmla="*/ 0 h 437950"/>
                  <a:gd name="connsiteX4" fmla="*/ 322446 w 322446"/>
                  <a:gd name="connsiteY4" fmla="*/ 437950 h 437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2446" h="437950">
                    <a:moveTo>
                      <a:pt x="0" y="437950"/>
                    </a:moveTo>
                    <a:lnTo>
                      <a:pt x="173254" y="437950"/>
                    </a:lnTo>
                    <a:lnTo>
                      <a:pt x="173254" y="0"/>
                    </a:lnTo>
                    <a:lnTo>
                      <a:pt x="322446" y="0"/>
                    </a:lnTo>
                    <a:lnTo>
                      <a:pt x="322446" y="437950"/>
                    </a:ln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47" name="자유형 51">
                <a:extLst>
                  <a:ext uri="{FF2B5EF4-FFF2-40B4-BE49-F238E27FC236}">
                    <a16:creationId xmlns:a16="http://schemas.microsoft.com/office/drawing/2014/main" id="{DE4242AF-7917-1427-6256-62C854996B10}"/>
                  </a:ext>
                </a:extLst>
              </p:cNvPr>
              <p:cNvSpPr/>
              <p:nvPr/>
            </p:nvSpPr>
            <p:spPr>
              <a:xfrm>
                <a:off x="1179095" y="1799924"/>
                <a:ext cx="322446" cy="437950"/>
              </a:xfrm>
              <a:custGeom>
                <a:avLst/>
                <a:gdLst>
                  <a:gd name="connsiteX0" fmla="*/ 0 w 322446"/>
                  <a:gd name="connsiteY0" fmla="*/ 437950 h 437950"/>
                  <a:gd name="connsiteX1" fmla="*/ 173254 w 322446"/>
                  <a:gd name="connsiteY1" fmla="*/ 437950 h 437950"/>
                  <a:gd name="connsiteX2" fmla="*/ 173254 w 322446"/>
                  <a:gd name="connsiteY2" fmla="*/ 0 h 437950"/>
                  <a:gd name="connsiteX3" fmla="*/ 322446 w 322446"/>
                  <a:gd name="connsiteY3" fmla="*/ 0 h 437950"/>
                  <a:gd name="connsiteX4" fmla="*/ 322446 w 322446"/>
                  <a:gd name="connsiteY4" fmla="*/ 437950 h 437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2446" h="437950">
                    <a:moveTo>
                      <a:pt x="0" y="437950"/>
                    </a:moveTo>
                    <a:lnTo>
                      <a:pt x="173254" y="437950"/>
                    </a:lnTo>
                    <a:lnTo>
                      <a:pt x="173254" y="0"/>
                    </a:lnTo>
                    <a:lnTo>
                      <a:pt x="322446" y="0"/>
                    </a:lnTo>
                    <a:lnTo>
                      <a:pt x="322446" y="437950"/>
                    </a:ln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48" name="자유형 52">
                <a:extLst>
                  <a:ext uri="{FF2B5EF4-FFF2-40B4-BE49-F238E27FC236}">
                    <a16:creationId xmlns:a16="http://schemas.microsoft.com/office/drawing/2014/main" id="{59D20190-CDCD-BBC3-ABCB-8FB31632CF53}"/>
                  </a:ext>
                </a:extLst>
              </p:cNvPr>
              <p:cNvSpPr/>
              <p:nvPr/>
            </p:nvSpPr>
            <p:spPr>
              <a:xfrm>
                <a:off x="1496729" y="1799924"/>
                <a:ext cx="322446" cy="437950"/>
              </a:xfrm>
              <a:custGeom>
                <a:avLst/>
                <a:gdLst>
                  <a:gd name="connsiteX0" fmla="*/ 0 w 322446"/>
                  <a:gd name="connsiteY0" fmla="*/ 437950 h 437950"/>
                  <a:gd name="connsiteX1" fmla="*/ 173254 w 322446"/>
                  <a:gd name="connsiteY1" fmla="*/ 437950 h 437950"/>
                  <a:gd name="connsiteX2" fmla="*/ 173254 w 322446"/>
                  <a:gd name="connsiteY2" fmla="*/ 0 h 437950"/>
                  <a:gd name="connsiteX3" fmla="*/ 322446 w 322446"/>
                  <a:gd name="connsiteY3" fmla="*/ 0 h 437950"/>
                  <a:gd name="connsiteX4" fmla="*/ 322446 w 322446"/>
                  <a:gd name="connsiteY4" fmla="*/ 437950 h 437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2446" h="437950">
                    <a:moveTo>
                      <a:pt x="0" y="437950"/>
                    </a:moveTo>
                    <a:lnTo>
                      <a:pt x="173254" y="437950"/>
                    </a:lnTo>
                    <a:lnTo>
                      <a:pt x="173254" y="0"/>
                    </a:lnTo>
                    <a:lnTo>
                      <a:pt x="322446" y="0"/>
                    </a:lnTo>
                    <a:lnTo>
                      <a:pt x="322446" y="437950"/>
                    </a:ln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49" name="자유형 53">
                <a:extLst>
                  <a:ext uri="{FF2B5EF4-FFF2-40B4-BE49-F238E27FC236}">
                    <a16:creationId xmlns:a16="http://schemas.microsoft.com/office/drawing/2014/main" id="{E5C8F914-9834-C60F-56B5-A24D0638B955}"/>
                  </a:ext>
                </a:extLst>
              </p:cNvPr>
              <p:cNvSpPr/>
              <p:nvPr/>
            </p:nvSpPr>
            <p:spPr>
              <a:xfrm>
                <a:off x="1814363" y="1799924"/>
                <a:ext cx="322446" cy="437950"/>
              </a:xfrm>
              <a:custGeom>
                <a:avLst/>
                <a:gdLst>
                  <a:gd name="connsiteX0" fmla="*/ 0 w 322446"/>
                  <a:gd name="connsiteY0" fmla="*/ 437950 h 437950"/>
                  <a:gd name="connsiteX1" fmla="*/ 173254 w 322446"/>
                  <a:gd name="connsiteY1" fmla="*/ 437950 h 437950"/>
                  <a:gd name="connsiteX2" fmla="*/ 173254 w 322446"/>
                  <a:gd name="connsiteY2" fmla="*/ 0 h 437950"/>
                  <a:gd name="connsiteX3" fmla="*/ 322446 w 322446"/>
                  <a:gd name="connsiteY3" fmla="*/ 0 h 437950"/>
                  <a:gd name="connsiteX4" fmla="*/ 322446 w 322446"/>
                  <a:gd name="connsiteY4" fmla="*/ 437950 h 437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2446" h="437950">
                    <a:moveTo>
                      <a:pt x="0" y="437950"/>
                    </a:moveTo>
                    <a:lnTo>
                      <a:pt x="173254" y="437950"/>
                    </a:lnTo>
                    <a:lnTo>
                      <a:pt x="173254" y="0"/>
                    </a:lnTo>
                    <a:lnTo>
                      <a:pt x="322446" y="0"/>
                    </a:lnTo>
                    <a:lnTo>
                      <a:pt x="322446" y="437950"/>
                    </a:ln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50" name="자유형 65">
                <a:extLst>
                  <a:ext uri="{FF2B5EF4-FFF2-40B4-BE49-F238E27FC236}">
                    <a16:creationId xmlns:a16="http://schemas.microsoft.com/office/drawing/2014/main" id="{C98C8F61-0BB4-4DC6-185A-356652D6655E}"/>
                  </a:ext>
                </a:extLst>
              </p:cNvPr>
              <p:cNvSpPr/>
              <p:nvPr/>
            </p:nvSpPr>
            <p:spPr>
              <a:xfrm>
                <a:off x="2131997" y="1799924"/>
                <a:ext cx="322446" cy="437950"/>
              </a:xfrm>
              <a:custGeom>
                <a:avLst/>
                <a:gdLst>
                  <a:gd name="connsiteX0" fmla="*/ 0 w 322446"/>
                  <a:gd name="connsiteY0" fmla="*/ 437950 h 437950"/>
                  <a:gd name="connsiteX1" fmla="*/ 173254 w 322446"/>
                  <a:gd name="connsiteY1" fmla="*/ 437950 h 437950"/>
                  <a:gd name="connsiteX2" fmla="*/ 173254 w 322446"/>
                  <a:gd name="connsiteY2" fmla="*/ 0 h 437950"/>
                  <a:gd name="connsiteX3" fmla="*/ 322446 w 322446"/>
                  <a:gd name="connsiteY3" fmla="*/ 0 h 437950"/>
                  <a:gd name="connsiteX4" fmla="*/ 322446 w 322446"/>
                  <a:gd name="connsiteY4" fmla="*/ 437950 h 437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2446" h="437950">
                    <a:moveTo>
                      <a:pt x="0" y="437950"/>
                    </a:moveTo>
                    <a:lnTo>
                      <a:pt x="173254" y="437950"/>
                    </a:lnTo>
                    <a:lnTo>
                      <a:pt x="173254" y="0"/>
                    </a:lnTo>
                    <a:lnTo>
                      <a:pt x="322446" y="0"/>
                    </a:lnTo>
                    <a:lnTo>
                      <a:pt x="322446" y="437950"/>
                    </a:ln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51" name="자유형 66">
                <a:extLst>
                  <a:ext uri="{FF2B5EF4-FFF2-40B4-BE49-F238E27FC236}">
                    <a16:creationId xmlns:a16="http://schemas.microsoft.com/office/drawing/2014/main" id="{372649FB-2718-50A6-4BCA-58414F1FB809}"/>
                  </a:ext>
                </a:extLst>
              </p:cNvPr>
              <p:cNvSpPr/>
              <p:nvPr/>
            </p:nvSpPr>
            <p:spPr>
              <a:xfrm>
                <a:off x="2442431" y="1799924"/>
                <a:ext cx="322446" cy="437950"/>
              </a:xfrm>
              <a:custGeom>
                <a:avLst/>
                <a:gdLst>
                  <a:gd name="connsiteX0" fmla="*/ 0 w 322446"/>
                  <a:gd name="connsiteY0" fmla="*/ 437950 h 437950"/>
                  <a:gd name="connsiteX1" fmla="*/ 173254 w 322446"/>
                  <a:gd name="connsiteY1" fmla="*/ 437950 h 437950"/>
                  <a:gd name="connsiteX2" fmla="*/ 173254 w 322446"/>
                  <a:gd name="connsiteY2" fmla="*/ 0 h 437950"/>
                  <a:gd name="connsiteX3" fmla="*/ 322446 w 322446"/>
                  <a:gd name="connsiteY3" fmla="*/ 0 h 437950"/>
                  <a:gd name="connsiteX4" fmla="*/ 322446 w 322446"/>
                  <a:gd name="connsiteY4" fmla="*/ 437950 h 437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2446" h="437950">
                    <a:moveTo>
                      <a:pt x="0" y="437950"/>
                    </a:moveTo>
                    <a:lnTo>
                      <a:pt x="173254" y="437950"/>
                    </a:lnTo>
                    <a:lnTo>
                      <a:pt x="173254" y="0"/>
                    </a:lnTo>
                    <a:lnTo>
                      <a:pt x="322446" y="0"/>
                    </a:lnTo>
                    <a:lnTo>
                      <a:pt x="322446" y="437950"/>
                    </a:ln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52" name="자유형 67">
                <a:extLst>
                  <a:ext uri="{FF2B5EF4-FFF2-40B4-BE49-F238E27FC236}">
                    <a16:creationId xmlns:a16="http://schemas.microsoft.com/office/drawing/2014/main" id="{C5310536-6B7D-354F-4972-6F09747E8273}"/>
                  </a:ext>
                </a:extLst>
              </p:cNvPr>
              <p:cNvSpPr/>
              <p:nvPr/>
            </p:nvSpPr>
            <p:spPr>
              <a:xfrm>
                <a:off x="2752865" y="1799924"/>
                <a:ext cx="322446" cy="437950"/>
              </a:xfrm>
              <a:custGeom>
                <a:avLst/>
                <a:gdLst>
                  <a:gd name="connsiteX0" fmla="*/ 0 w 322446"/>
                  <a:gd name="connsiteY0" fmla="*/ 437950 h 437950"/>
                  <a:gd name="connsiteX1" fmla="*/ 173254 w 322446"/>
                  <a:gd name="connsiteY1" fmla="*/ 437950 h 437950"/>
                  <a:gd name="connsiteX2" fmla="*/ 173254 w 322446"/>
                  <a:gd name="connsiteY2" fmla="*/ 0 h 437950"/>
                  <a:gd name="connsiteX3" fmla="*/ 322446 w 322446"/>
                  <a:gd name="connsiteY3" fmla="*/ 0 h 437950"/>
                  <a:gd name="connsiteX4" fmla="*/ 322446 w 322446"/>
                  <a:gd name="connsiteY4" fmla="*/ 437950 h 437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2446" h="437950">
                    <a:moveTo>
                      <a:pt x="0" y="437950"/>
                    </a:moveTo>
                    <a:lnTo>
                      <a:pt x="173254" y="437950"/>
                    </a:lnTo>
                    <a:lnTo>
                      <a:pt x="173254" y="0"/>
                    </a:lnTo>
                    <a:lnTo>
                      <a:pt x="322446" y="0"/>
                    </a:lnTo>
                    <a:lnTo>
                      <a:pt x="322446" y="437950"/>
                    </a:ln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5982429A-1A2E-9393-1C34-D564E0A917C4}"/>
                </a:ext>
              </a:extLst>
            </p:cNvPr>
            <p:cNvGrpSpPr/>
            <p:nvPr/>
          </p:nvGrpSpPr>
          <p:grpSpPr>
            <a:xfrm>
              <a:off x="5441131" y="5070720"/>
              <a:ext cx="2685328" cy="508000"/>
              <a:chOff x="246434" y="2537883"/>
              <a:chExt cx="2685328" cy="508000"/>
            </a:xfrm>
          </p:grpSpPr>
          <p:sp>
            <p:nvSpPr>
              <p:cNvPr id="39" name="자유형 59">
                <a:extLst>
                  <a:ext uri="{FF2B5EF4-FFF2-40B4-BE49-F238E27FC236}">
                    <a16:creationId xmlns:a16="http://schemas.microsoft.com/office/drawing/2014/main" id="{16BF5612-ED33-483F-F758-4AD7DE4E3859}"/>
                  </a:ext>
                </a:extLst>
              </p:cNvPr>
              <p:cNvSpPr/>
              <p:nvPr/>
            </p:nvSpPr>
            <p:spPr>
              <a:xfrm>
                <a:off x="400050" y="2537883"/>
                <a:ext cx="1270000" cy="508000"/>
              </a:xfrm>
              <a:custGeom>
                <a:avLst/>
                <a:gdLst>
                  <a:gd name="connsiteX0" fmla="*/ 0 w 1270000"/>
                  <a:gd name="connsiteY0" fmla="*/ 482600 h 508000"/>
                  <a:gd name="connsiteX1" fmla="*/ 0 w 1270000"/>
                  <a:gd name="connsiteY1" fmla="*/ 0 h 508000"/>
                  <a:gd name="connsiteX2" fmla="*/ 615950 w 1270000"/>
                  <a:gd name="connsiteY2" fmla="*/ 0 h 508000"/>
                  <a:gd name="connsiteX3" fmla="*/ 615950 w 1270000"/>
                  <a:gd name="connsiteY3" fmla="*/ 508000 h 508000"/>
                  <a:gd name="connsiteX4" fmla="*/ 1270000 w 1270000"/>
                  <a:gd name="connsiteY4" fmla="*/ 508000 h 50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70000" h="508000">
                    <a:moveTo>
                      <a:pt x="0" y="482600"/>
                    </a:moveTo>
                    <a:lnTo>
                      <a:pt x="0" y="0"/>
                    </a:lnTo>
                    <a:lnTo>
                      <a:pt x="615950" y="0"/>
                    </a:lnTo>
                    <a:lnTo>
                      <a:pt x="615950" y="508000"/>
                    </a:lnTo>
                    <a:lnTo>
                      <a:pt x="1270000" y="508000"/>
                    </a:lnTo>
                  </a:path>
                </a:pathLst>
              </a:custGeom>
              <a:noFill/>
              <a:ln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40" name="자유형 60">
                <a:extLst>
                  <a:ext uri="{FF2B5EF4-FFF2-40B4-BE49-F238E27FC236}">
                    <a16:creationId xmlns:a16="http://schemas.microsoft.com/office/drawing/2014/main" id="{87E1401F-3E8E-57BB-0E93-06A6C2DDA3B7}"/>
                  </a:ext>
                </a:extLst>
              </p:cNvPr>
              <p:cNvSpPr/>
              <p:nvPr/>
            </p:nvSpPr>
            <p:spPr>
              <a:xfrm>
                <a:off x="398847" y="2657263"/>
                <a:ext cx="0" cy="388620"/>
              </a:xfrm>
              <a:custGeom>
                <a:avLst/>
                <a:gdLst>
                  <a:gd name="connsiteX0" fmla="*/ 0 w 0"/>
                  <a:gd name="connsiteY0" fmla="*/ 0 h 388620"/>
                  <a:gd name="connsiteX1" fmla="*/ 0 w 0"/>
                  <a:gd name="connsiteY1" fmla="*/ 388620 h 3886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h="388620">
                    <a:moveTo>
                      <a:pt x="0" y="0"/>
                    </a:moveTo>
                    <a:lnTo>
                      <a:pt x="0" y="388620"/>
                    </a:lnTo>
                  </a:path>
                </a:pathLst>
              </a:custGeom>
              <a:noFill/>
              <a:ln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41" name="자유형 61">
                <a:extLst>
                  <a:ext uri="{FF2B5EF4-FFF2-40B4-BE49-F238E27FC236}">
                    <a16:creationId xmlns:a16="http://schemas.microsoft.com/office/drawing/2014/main" id="{2590800E-65A6-F2DD-0CD1-D1132C44486A}"/>
                  </a:ext>
                </a:extLst>
              </p:cNvPr>
              <p:cNvSpPr/>
              <p:nvPr/>
            </p:nvSpPr>
            <p:spPr>
              <a:xfrm>
                <a:off x="1661762" y="2537883"/>
                <a:ext cx="1270000" cy="508000"/>
              </a:xfrm>
              <a:custGeom>
                <a:avLst/>
                <a:gdLst>
                  <a:gd name="connsiteX0" fmla="*/ 0 w 1270000"/>
                  <a:gd name="connsiteY0" fmla="*/ 482600 h 508000"/>
                  <a:gd name="connsiteX1" fmla="*/ 0 w 1270000"/>
                  <a:gd name="connsiteY1" fmla="*/ 0 h 508000"/>
                  <a:gd name="connsiteX2" fmla="*/ 615950 w 1270000"/>
                  <a:gd name="connsiteY2" fmla="*/ 0 h 508000"/>
                  <a:gd name="connsiteX3" fmla="*/ 615950 w 1270000"/>
                  <a:gd name="connsiteY3" fmla="*/ 508000 h 508000"/>
                  <a:gd name="connsiteX4" fmla="*/ 1270000 w 1270000"/>
                  <a:gd name="connsiteY4" fmla="*/ 508000 h 50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70000" h="508000">
                    <a:moveTo>
                      <a:pt x="0" y="482600"/>
                    </a:moveTo>
                    <a:lnTo>
                      <a:pt x="0" y="0"/>
                    </a:lnTo>
                    <a:lnTo>
                      <a:pt x="615950" y="0"/>
                    </a:lnTo>
                    <a:lnTo>
                      <a:pt x="615950" y="508000"/>
                    </a:lnTo>
                    <a:lnTo>
                      <a:pt x="1270000" y="508000"/>
                    </a:lnTo>
                  </a:path>
                </a:pathLst>
              </a:custGeom>
              <a:noFill/>
              <a:ln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42" name="자유형 62">
                <a:extLst>
                  <a:ext uri="{FF2B5EF4-FFF2-40B4-BE49-F238E27FC236}">
                    <a16:creationId xmlns:a16="http://schemas.microsoft.com/office/drawing/2014/main" id="{FA573C07-55DF-83CD-1343-6E473136D08C}"/>
                  </a:ext>
                </a:extLst>
              </p:cNvPr>
              <p:cNvSpPr/>
              <p:nvPr/>
            </p:nvSpPr>
            <p:spPr>
              <a:xfrm>
                <a:off x="1660559" y="2657263"/>
                <a:ext cx="0" cy="388620"/>
              </a:xfrm>
              <a:custGeom>
                <a:avLst/>
                <a:gdLst>
                  <a:gd name="connsiteX0" fmla="*/ 0 w 0"/>
                  <a:gd name="connsiteY0" fmla="*/ 0 h 388620"/>
                  <a:gd name="connsiteX1" fmla="*/ 0 w 0"/>
                  <a:gd name="connsiteY1" fmla="*/ 388620 h 3886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h="388620">
                    <a:moveTo>
                      <a:pt x="0" y="0"/>
                    </a:moveTo>
                    <a:lnTo>
                      <a:pt x="0" y="388620"/>
                    </a:lnTo>
                  </a:path>
                </a:pathLst>
              </a:custGeom>
              <a:noFill/>
              <a:ln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43" name="자유형 63">
                <a:extLst>
                  <a:ext uri="{FF2B5EF4-FFF2-40B4-BE49-F238E27FC236}">
                    <a16:creationId xmlns:a16="http://schemas.microsoft.com/office/drawing/2014/main" id="{894D195F-6347-7D17-B472-61B17B161622}"/>
                  </a:ext>
                </a:extLst>
              </p:cNvPr>
              <p:cNvSpPr/>
              <p:nvPr/>
            </p:nvSpPr>
            <p:spPr>
              <a:xfrm>
                <a:off x="246434" y="3041515"/>
                <a:ext cx="155643" cy="0"/>
              </a:xfrm>
              <a:custGeom>
                <a:avLst/>
                <a:gdLst>
                  <a:gd name="connsiteX0" fmla="*/ 155643 w 155643"/>
                  <a:gd name="connsiteY0" fmla="*/ 0 h 0"/>
                  <a:gd name="connsiteX1" fmla="*/ 0 w 155643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55643">
                    <a:moveTo>
                      <a:pt x="155643" y="0"/>
                    </a:move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cxnSp>
          <p:nvCxnSpPr>
            <p:cNvPr id="21" name="직선 화살표 연결선 20">
              <a:extLst>
                <a:ext uri="{FF2B5EF4-FFF2-40B4-BE49-F238E27FC236}">
                  <a16:creationId xmlns:a16="http://schemas.microsoft.com/office/drawing/2014/main" id="{88F98933-2D45-E332-8E80-2B1091875945}"/>
                </a:ext>
              </a:extLst>
            </p:cNvPr>
            <p:cNvCxnSpPr/>
            <p:nvPr/>
          </p:nvCxnSpPr>
          <p:spPr>
            <a:xfrm>
              <a:off x="5318567" y="4890781"/>
              <a:ext cx="318303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직선 화살표 연결선 21">
              <a:extLst>
                <a:ext uri="{FF2B5EF4-FFF2-40B4-BE49-F238E27FC236}">
                  <a16:creationId xmlns:a16="http://schemas.microsoft.com/office/drawing/2014/main" id="{4935C5C2-F449-4D98-DB9F-B187F830ECC9}"/>
                </a:ext>
              </a:extLst>
            </p:cNvPr>
            <p:cNvCxnSpPr/>
            <p:nvPr/>
          </p:nvCxnSpPr>
          <p:spPr>
            <a:xfrm>
              <a:off x="5318567" y="5654710"/>
              <a:ext cx="318303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C4F2E1AB-BB41-A5C8-CEBE-731B1E720A5F}"/>
                </a:ext>
              </a:extLst>
            </p:cNvPr>
            <p:cNvGrpSpPr/>
            <p:nvPr/>
          </p:nvGrpSpPr>
          <p:grpSpPr>
            <a:xfrm>
              <a:off x="5506662" y="5840866"/>
              <a:ext cx="2685328" cy="508000"/>
              <a:chOff x="246434" y="2537883"/>
              <a:chExt cx="2685328" cy="508000"/>
            </a:xfrm>
          </p:grpSpPr>
          <p:sp>
            <p:nvSpPr>
              <p:cNvPr id="34" name="자유형 72">
                <a:extLst>
                  <a:ext uri="{FF2B5EF4-FFF2-40B4-BE49-F238E27FC236}">
                    <a16:creationId xmlns:a16="http://schemas.microsoft.com/office/drawing/2014/main" id="{8D892CB2-A7C9-B692-221F-2C32249D92E2}"/>
                  </a:ext>
                </a:extLst>
              </p:cNvPr>
              <p:cNvSpPr/>
              <p:nvPr/>
            </p:nvSpPr>
            <p:spPr>
              <a:xfrm>
                <a:off x="400050" y="2537883"/>
                <a:ext cx="1270000" cy="508000"/>
              </a:xfrm>
              <a:custGeom>
                <a:avLst/>
                <a:gdLst>
                  <a:gd name="connsiteX0" fmla="*/ 0 w 1270000"/>
                  <a:gd name="connsiteY0" fmla="*/ 482600 h 508000"/>
                  <a:gd name="connsiteX1" fmla="*/ 0 w 1270000"/>
                  <a:gd name="connsiteY1" fmla="*/ 0 h 508000"/>
                  <a:gd name="connsiteX2" fmla="*/ 615950 w 1270000"/>
                  <a:gd name="connsiteY2" fmla="*/ 0 h 508000"/>
                  <a:gd name="connsiteX3" fmla="*/ 615950 w 1270000"/>
                  <a:gd name="connsiteY3" fmla="*/ 508000 h 508000"/>
                  <a:gd name="connsiteX4" fmla="*/ 1270000 w 1270000"/>
                  <a:gd name="connsiteY4" fmla="*/ 508000 h 50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70000" h="508000">
                    <a:moveTo>
                      <a:pt x="0" y="482600"/>
                    </a:moveTo>
                    <a:lnTo>
                      <a:pt x="0" y="0"/>
                    </a:lnTo>
                    <a:lnTo>
                      <a:pt x="615950" y="0"/>
                    </a:lnTo>
                    <a:lnTo>
                      <a:pt x="615950" y="508000"/>
                    </a:lnTo>
                    <a:lnTo>
                      <a:pt x="1270000" y="508000"/>
                    </a:lnTo>
                  </a:path>
                </a:pathLst>
              </a:custGeom>
              <a:noFill/>
              <a:ln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35" name="자유형 73">
                <a:extLst>
                  <a:ext uri="{FF2B5EF4-FFF2-40B4-BE49-F238E27FC236}">
                    <a16:creationId xmlns:a16="http://schemas.microsoft.com/office/drawing/2014/main" id="{1202BD97-7807-B984-D42E-574228F0F21F}"/>
                  </a:ext>
                </a:extLst>
              </p:cNvPr>
              <p:cNvSpPr/>
              <p:nvPr/>
            </p:nvSpPr>
            <p:spPr>
              <a:xfrm>
                <a:off x="398847" y="2657263"/>
                <a:ext cx="0" cy="388620"/>
              </a:xfrm>
              <a:custGeom>
                <a:avLst/>
                <a:gdLst>
                  <a:gd name="connsiteX0" fmla="*/ 0 w 0"/>
                  <a:gd name="connsiteY0" fmla="*/ 0 h 388620"/>
                  <a:gd name="connsiteX1" fmla="*/ 0 w 0"/>
                  <a:gd name="connsiteY1" fmla="*/ 388620 h 3886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h="388620">
                    <a:moveTo>
                      <a:pt x="0" y="0"/>
                    </a:moveTo>
                    <a:lnTo>
                      <a:pt x="0" y="388620"/>
                    </a:lnTo>
                  </a:path>
                </a:pathLst>
              </a:custGeom>
              <a:noFill/>
              <a:ln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36" name="자유형 74">
                <a:extLst>
                  <a:ext uri="{FF2B5EF4-FFF2-40B4-BE49-F238E27FC236}">
                    <a16:creationId xmlns:a16="http://schemas.microsoft.com/office/drawing/2014/main" id="{2E9DFD97-12AE-E0BB-C487-CC0CD8DE8CF6}"/>
                  </a:ext>
                </a:extLst>
              </p:cNvPr>
              <p:cNvSpPr/>
              <p:nvPr/>
            </p:nvSpPr>
            <p:spPr>
              <a:xfrm>
                <a:off x="1661762" y="2537883"/>
                <a:ext cx="1270000" cy="508000"/>
              </a:xfrm>
              <a:custGeom>
                <a:avLst/>
                <a:gdLst>
                  <a:gd name="connsiteX0" fmla="*/ 0 w 1270000"/>
                  <a:gd name="connsiteY0" fmla="*/ 482600 h 508000"/>
                  <a:gd name="connsiteX1" fmla="*/ 0 w 1270000"/>
                  <a:gd name="connsiteY1" fmla="*/ 0 h 508000"/>
                  <a:gd name="connsiteX2" fmla="*/ 615950 w 1270000"/>
                  <a:gd name="connsiteY2" fmla="*/ 0 h 508000"/>
                  <a:gd name="connsiteX3" fmla="*/ 615950 w 1270000"/>
                  <a:gd name="connsiteY3" fmla="*/ 508000 h 508000"/>
                  <a:gd name="connsiteX4" fmla="*/ 1270000 w 1270000"/>
                  <a:gd name="connsiteY4" fmla="*/ 508000 h 50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70000" h="508000">
                    <a:moveTo>
                      <a:pt x="0" y="482600"/>
                    </a:moveTo>
                    <a:lnTo>
                      <a:pt x="0" y="0"/>
                    </a:lnTo>
                    <a:lnTo>
                      <a:pt x="615950" y="0"/>
                    </a:lnTo>
                    <a:lnTo>
                      <a:pt x="615950" y="508000"/>
                    </a:lnTo>
                    <a:lnTo>
                      <a:pt x="1270000" y="508000"/>
                    </a:lnTo>
                  </a:path>
                </a:pathLst>
              </a:custGeom>
              <a:noFill/>
              <a:ln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37" name="자유형 75">
                <a:extLst>
                  <a:ext uri="{FF2B5EF4-FFF2-40B4-BE49-F238E27FC236}">
                    <a16:creationId xmlns:a16="http://schemas.microsoft.com/office/drawing/2014/main" id="{0A18738C-094C-12EC-F39B-DF537A6B23BA}"/>
                  </a:ext>
                </a:extLst>
              </p:cNvPr>
              <p:cNvSpPr/>
              <p:nvPr/>
            </p:nvSpPr>
            <p:spPr>
              <a:xfrm>
                <a:off x="1660559" y="2657263"/>
                <a:ext cx="0" cy="388620"/>
              </a:xfrm>
              <a:custGeom>
                <a:avLst/>
                <a:gdLst>
                  <a:gd name="connsiteX0" fmla="*/ 0 w 0"/>
                  <a:gd name="connsiteY0" fmla="*/ 0 h 388620"/>
                  <a:gd name="connsiteX1" fmla="*/ 0 w 0"/>
                  <a:gd name="connsiteY1" fmla="*/ 388620 h 3886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h="388620">
                    <a:moveTo>
                      <a:pt x="0" y="0"/>
                    </a:moveTo>
                    <a:lnTo>
                      <a:pt x="0" y="388620"/>
                    </a:lnTo>
                  </a:path>
                </a:pathLst>
              </a:custGeom>
              <a:noFill/>
              <a:ln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38" name="자유형 76">
                <a:extLst>
                  <a:ext uri="{FF2B5EF4-FFF2-40B4-BE49-F238E27FC236}">
                    <a16:creationId xmlns:a16="http://schemas.microsoft.com/office/drawing/2014/main" id="{2E18B50F-AFA6-4E02-459A-8DC0E151CAAA}"/>
                  </a:ext>
                </a:extLst>
              </p:cNvPr>
              <p:cNvSpPr/>
              <p:nvPr/>
            </p:nvSpPr>
            <p:spPr>
              <a:xfrm>
                <a:off x="246434" y="3041515"/>
                <a:ext cx="155643" cy="0"/>
              </a:xfrm>
              <a:custGeom>
                <a:avLst/>
                <a:gdLst>
                  <a:gd name="connsiteX0" fmla="*/ 155643 w 155643"/>
                  <a:gd name="connsiteY0" fmla="*/ 0 h 0"/>
                  <a:gd name="connsiteX1" fmla="*/ 0 w 155643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55643">
                    <a:moveTo>
                      <a:pt x="155643" y="0"/>
                    </a:move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cxnSp>
          <p:nvCxnSpPr>
            <p:cNvPr id="24" name="직선 화살표 연결선 23">
              <a:extLst>
                <a:ext uri="{FF2B5EF4-FFF2-40B4-BE49-F238E27FC236}">
                  <a16:creationId xmlns:a16="http://schemas.microsoft.com/office/drawing/2014/main" id="{A2E49F1E-1F2F-C7B1-E27B-47F51BF765C6}"/>
                </a:ext>
              </a:extLst>
            </p:cNvPr>
            <p:cNvCxnSpPr/>
            <p:nvPr/>
          </p:nvCxnSpPr>
          <p:spPr>
            <a:xfrm>
              <a:off x="5318567" y="6424856"/>
              <a:ext cx="318303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직선 연결선[R] 79">
              <a:extLst>
                <a:ext uri="{FF2B5EF4-FFF2-40B4-BE49-F238E27FC236}">
                  <a16:creationId xmlns:a16="http://schemas.microsoft.com/office/drawing/2014/main" id="{215120C8-AD41-1176-E64E-5DD04BBE2F1B}"/>
                </a:ext>
              </a:extLst>
            </p:cNvPr>
            <p:cNvCxnSpPr/>
            <p:nvPr/>
          </p:nvCxnSpPr>
          <p:spPr>
            <a:xfrm>
              <a:off x="5593544" y="5574352"/>
              <a:ext cx="0" cy="919045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화살표 연결선 25">
              <a:extLst>
                <a:ext uri="{FF2B5EF4-FFF2-40B4-BE49-F238E27FC236}">
                  <a16:creationId xmlns:a16="http://schemas.microsoft.com/office/drawing/2014/main" id="{25A8EF36-6432-3757-1BC3-5A6118FBF266}"/>
                </a:ext>
              </a:extLst>
            </p:cNvPr>
            <p:cNvCxnSpPr>
              <a:cxnSpLocks/>
              <a:stCxn id="40" idx="1"/>
              <a:endCxn id="34" idx="1"/>
            </p:cNvCxnSpPr>
            <p:nvPr/>
          </p:nvCxnSpPr>
          <p:spPr>
            <a:xfrm>
              <a:off x="5593544" y="5578720"/>
              <a:ext cx="66734" cy="262146"/>
            </a:xfrm>
            <a:prstGeom prst="straightConnector1">
              <a:avLst/>
            </a:prstGeom>
            <a:ln w="15875">
              <a:solidFill>
                <a:srgbClr val="0000FF">
                  <a:alpha val="62000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화살표 연결선 26">
              <a:extLst>
                <a:ext uri="{FF2B5EF4-FFF2-40B4-BE49-F238E27FC236}">
                  <a16:creationId xmlns:a16="http://schemas.microsoft.com/office/drawing/2014/main" id="{5F0664E4-3933-F46A-2905-EF47D1FD42F6}"/>
                </a:ext>
              </a:extLst>
            </p:cNvPr>
            <p:cNvCxnSpPr/>
            <p:nvPr/>
          </p:nvCxnSpPr>
          <p:spPr>
            <a:xfrm>
              <a:off x="5441131" y="6464968"/>
              <a:ext cx="152413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[R] 86">
              <a:extLst>
                <a:ext uri="{FF2B5EF4-FFF2-40B4-BE49-F238E27FC236}">
                  <a16:creationId xmlns:a16="http://schemas.microsoft.com/office/drawing/2014/main" id="{F57F27F9-D1B7-14CA-B90A-9E77B9933C14}"/>
                </a:ext>
              </a:extLst>
            </p:cNvPr>
            <p:cNvCxnSpPr>
              <a:cxnSpLocks/>
              <a:stCxn id="38" idx="0"/>
            </p:cNvCxnSpPr>
            <p:nvPr/>
          </p:nvCxnSpPr>
          <p:spPr>
            <a:xfrm>
              <a:off x="5662305" y="6344498"/>
              <a:ext cx="0" cy="148899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화살표 연결선 28">
              <a:extLst>
                <a:ext uri="{FF2B5EF4-FFF2-40B4-BE49-F238E27FC236}">
                  <a16:creationId xmlns:a16="http://schemas.microsoft.com/office/drawing/2014/main" id="{07665C63-A05A-1057-6A10-619D052A93F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59076" y="6464968"/>
              <a:ext cx="137626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AD7508D-DF49-07CD-C481-7A23F44C562C}"/>
                </a:ext>
              </a:extLst>
            </p:cNvPr>
            <p:cNvSpPr txBox="1"/>
            <p:nvPr/>
          </p:nvSpPr>
          <p:spPr>
            <a:xfrm>
              <a:off x="4690205" y="6467104"/>
              <a:ext cx="1865050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300" dirty="0"/>
                <a:t>SYNC RECEIVER DELAY</a:t>
              </a:r>
              <a:endParaRPr kumimoji="1" lang="ko-Kore-KR" altLang="en-US" sz="1300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E4C7E08-A837-9080-CFDD-8E19F3DB53F3}"/>
                </a:ext>
              </a:extLst>
            </p:cNvPr>
            <p:cNvSpPr txBox="1"/>
            <p:nvPr/>
          </p:nvSpPr>
          <p:spPr>
            <a:xfrm>
              <a:off x="8501604" y="6135001"/>
              <a:ext cx="2452721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300" dirty="0"/>
                <a:t>SYNC_CLK</a:t>
              </a:r>
            </a:p>
            <a:p>
              <a:r>
                <a:rPr kumimoji="1" lang="en-US" altLang="ko-Kore-KR" sz="1300" dirty="0"/>
                <a:t>when SYNC RECEIVER DELAY != 0</a:t>
              </a:r>
              <a:endParaRPr kumimoji="1" lang="ko-Kore-KR" altLang="en-US" sz="1300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9CE36AA-7378-2B6B-9500-CFD07DE8815F}"/>
                </a:ext>
              </a:extLst>
            </p:cNvPr>
            <p:cNvSpPr txBox="1"/>
            <p:nvPr/>
          </p:nvSpPr>
          <p:spPr>
            <a:xfrm>
              <a:off x="8501604" y="5368539"/>
              <a:ext cx="2637443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300" dirty="0"/>
                <a:t>SYNC_CLK</a:t>
              </a:r>
            </a:p>
            <a:p>
              <a:r>
                <a:rPr kumimoji="1" lang="en-US" altLang="ko-Kore-KR" sz="1300" dirty="0"/>
                <a:t>when SYNC RECEIVER DELAY = 0</a:t>
              </a:r>
              <a:endParaRPr kumimoji="1" lang="ko-Kore-KR" altLang="en-US" sz="1300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D37203A-CB17-7414-2B3F-6787FE5692C8}"/>
                </a:ext>
              </a:extLst>
            </p:cNvPr>
            <p:cNvSpPr txBox="1"/>
            <p:nvPr/>
          </p:nvSpPr>
          <p:spPr>
            <a:xfrm>
              <a:off x="8501605" y="4600035"/>
              <a:ext cx="1865050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300" dirty="0"/>
                <a:t>SYS_CLK</a:t>
              </a:r>
              <a:endParaRPr kumimoji="1" lang="ko-Kore-KR" altLang="en-US" sz="1300" dirty="0"/>
            </a:p>
          </p:txBody>
        </p:sp>
      </p:grp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DACA8956-0A17-C177-85A1-B1F2DA71A522}"/>
              </a:ext>
            </a:extLst>
          </p:cNvPr>
          <p:cNvSpPr/>
          <p:nvPr/>
        </p:nvSpPr>
        <p:spPr>
          <a:xfrm>
            <a:off x="6210324" y="2088682"/>
            <a:ext cx="484434" cy="41542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cxnSp>
        <p:nvCxnSpPr>
          <p:cNvPr id="54" name="꺾인 연결선[E] 100">
            <a:extLst>
              <a:ext uri="{FF2B5EF4-FFF2-40B4-BE49-F238E27FC236}">
                <a16:creationId xmlns:a16="http://schemas.microsoft.com/office/drawing/2014/main" id="{8F788C9C-49F8-3439-A065-3BCF14E74A8D}"/>
              </a:ext>
            </a:extLst>
          </p:cNvPr>
          <p:cNvCxnSpPr>
            <a:cxnSpLocks/>
            <a:stCxn id="53" idx="0"/>
            <a:endCxn id="55" idx="1"/>
          </p:cNvCxnSpPr>
          <p:nvPr/>
        </p:nvCxnSpPr>
        <p:spPr>
          <a:xfrm rot="5400000" flipH="1" flipV="1">
            <a:off x="7500045" y="362426"/>
            <a:ext cx="678753" cy="2773760"/>
          </a:xfrm>
          <a:prstGeom prst="bentConnector2">
            <a:avLst/>
          </a:prstGeom>
          <a:ln w="127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8D609DA9-7ECE-0332-A023-4105568342E6}"/>
              </a:ext>
            </a:extLst>
          </p:cNvPr>
          <p:cNvSpPr txBox="1"/>
          <p:nvPr/>
        </p:nvSpPr>
        <p:spPr>
          <a:xfrm>
            <a:off x="9226301" y="1225263"/>
            <a:ext cx="2746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ore-KR" dirty="0"/>
              <a:t>Control SYNC_IN delay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8AB1F8FD-0715-734A-D9B6-E0E72C577548}"/>
              </a:ext>
            </a:extLst>
          </p:cNvPr>
          <p:cNvSpPr/>
          <p:nvPr/>
        </p:nvSpPr>
        <p:spPr>
          <a:xfrm>
            <a:off x="6333059" y="3514251"/>
            <a:ext cx="568764" cy="26133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cxnSp>
        <p:nvCxnSpPr>
          <p:cNvPr id="57" name="꺾인 연결선[E] 108">
            <a:extLst>
              <a:ext uri="{FF2B5EF4-FFF2-40B4-BE49-F238E27FC236}">
                <a16:creationId xmlns:a16="http://schemas.microsoft.com/office/drawing/2014/main" id="{ED978AC9-9945-D755-21E4-EEE797818A45}"/>
              </a:ext>
            </a:extLst>
          </p:cNvPr>
          <p:cNvCxnSpPr>
            <a:cxnSpLocks/>
            <a:stCxn id="56" idx="2"/>
            <a:endCxn id="58" idx="1"/>
          </p:cNvCxnSpPr>
          <p:nvPr/>
        </p:nvCxnSpPr>
        <p:spPr>
          <a:xfrm rot="5400000" flipH="1" flipV="1">
            <a:off x="7689344" y="2238632"/>
            <a:ext cx="465053" cy="2608860"/>
          </a:xfrm>
          <a:prstGeom prst="bentConnector4">
            <a:avLst>
              <a:gd name="adj1" fmla="val -49156"/>
              <a:gd name="adj2" fmla="val 95939"/>
            </a:avLst>
          </a:prstGeom>
          <a:ln w="127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273732DC-1E3E-03C9-0D3D-A803ADD27ED6}"/>
              </a:ext>
            </a:extLst>
          </p:cNvPr>
          <p:cNvSpPr txBox="1"/>
          <p:nvPr/>
        </p:nvSpPr>
        <p:spPr>
          <a:xfrm>
            <a:off x="9226301" y="2987369"/>
            <a:ext cx="27460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ore-KR" dirty="0"/>
              <a:t>Control skew of SYNC_IN, SYS_CLK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95201AF7-F942-091F-A7CE-5B5A8A1CC493}"/>
              </a:ext>
            </a:extLst>
          </p:cNvPr>
          <p:cNvSpPr/>
          <p:nvPr/>
        </p:nvSpPr>
        <p:spPr>
          <a:xfrm>
            <a:off x="6345891" y="4236179"/>
            <a:ext cx="110318" cy="1301589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5595106E-F0C1-D63E-7D36-FEEEAAFC0821}"/>
              </a:ext>
            </a:extLst>
          </p:cNvPr>
          <p:cNvSpPr txBox="1"/>
          <p:nvPr/>
        </p:nvSpPr>
        <p:spPr>
          <a:xfrm>
            <a:off x="4556461" y="4921055"/>
            <a:ext cx="166360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300" dirty="0"/>
              <a:t>metastable can occur</a:t>
            </a:r>
            <a:endParaRPr kumimoji="1" lang="en-US" altLang="ko-Kore-KR" sz="1300" dirty="0"/>
          </a:p>
        </p:txBody>
      </p:sp>
      <p:cxnSp>
        <p:nvCxnSpPr>
          <p:cNvPr id="61" name="꺾인 연결선[E] 125">
            <a:extLst>
              <a:ext uri="{FF2B5EF4-FFF2-40B4-BE49-F238E27FC236}">
                <a16:creationId xmlns:a16="http://schemas.microsoft.com/office/drawing/2014/main" id="{6BB2D124-6105-55B6-397B-8AB4A4AF0142}"/>
              </a:ext>
            </a:extLst>
          </p:cNvPr>
          <p:cNvCxnSpPr>
            <a:cxnSpLocks/>
            <a:stCxn id="59" idx="1"/>
            <a:endCxn id="60" idx="3"/>
          </p:cNvCxnSpPr>
          <p:nvPr/>
        </p:nvCxnSpPr>
        <p:spPr>
          <a:xfrm rot="10800000" flipV="1">
            <a:off x="6220069" y="4886973"/>
            <a:ext cx="125823" cy="180275"/>
          </a:xfrm>
          <a:prstGeom prst="bentConnector3">
            <a:avLst>
              <a:gd name="adj1" fmla="val 50000"/>
            </a:avLst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내용 개체 틀 2">
            <a:extLst>
              <a:ext uri="{FF2B5EF4-FFF2-40B4-BE49-F238E27FC236}">
                <a16:creationId xmlns:a16="http://schemas.microsoft.com/office/drawing/2014/main" id="{DAE27060-F29D-209E-7CC8-0ACEC30AAE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4455" y="6350174"/>
            <a:ext cx="5498952" cy="2688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1200" dirty="0"/>
              <a:t>see </a:t>
            </a:r>
            <a:r>
              <a:rPr lang="en-US" altLang="ko-KR" sz="1200" dirty="0">
                <a:hlinkClick r:id="rId4"/>
              </a:rPr>
              <a:t>https://ez.analog.com/dds/f/q-a/30165/ad9957-multichip-sync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4306873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97F2CE-8D06-64FB-89C4-A247FAD76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Metastable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B27B540-24A1-BAAE-0172-3CEC1C65F8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4954" y="5627616"/>
            <a:ext cx="11203113" cy="14054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Simplified flip-flop model</a:t>
            </a:r>
          </a:p>
          <a:p>
            <a:pPr marL="0" indent="0">
              <a:buNone/>
            </a:pPr>
            <a:r>
              <a:rPr lang="en-US" altLang="ko-KR" dirty="0"/>
              <a:t>S1 close, S2 open works as a clock edge event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5963D24-C5B5-B02C-28AE-0BC949526C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2023. 2. 1.</a:t>
            </a:r>
            <a:endParaRPr kumimoji="1" lang="ko-Kore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B4FB92F-EC5B-1713-E779-F2301F8A68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4203" y="1276867"/>
            <a:ext cx="4791753" cy="459596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F5220C0-F631-8E4E-490D-110EFA556EAC}"/>
                  </a:ext>
                </a:extLst>
              </p:cNvPr>
              <p:cNvSpPr txBox="1"/>
              <p:nvPr/>
            </p:nvSpPr>
            <p:spPr>
              <a:xfrm>
                <a:off x="5943890" y="1303866"/>
                <a:ext cx="2249077" cy="4526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3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300" i="1" dirty="0"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300" i="1" dirty="0">
                              <a:latin typeface="Cambria Math" panose="02040503050406030204" pitchFamily="18" charset="0"/>
                            </a:rPr>
                            <m:t>out</m:t>
                          </m:r>
                        </m:sub>
                      </m:sSub>
                      <m:r>
                        <a:rPr lang="en-US" altLang="ko-KR" sz="2300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altLang="ko-KR" sz="2300" i="1" dirty="0"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en-US" altLang="ko-KR" sz="2300" i="1" dirty="0">
                          <a:latin typeface="Cambria Math" panose="02040503050406030204" pitchFamily="18" charset="0"/>
                        </a:rPr>
                        <m:t>)= </m:t>
                      </m:r>
                      <m:sSub>
                        <m:sSubPr>
                          <m:ctrlPr>
                            <a:rPr lang="en-US" altLang="ko-KR" sz="23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300" i="1" dirty="0"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300" i="1" dirty="0">
                              <a:latin typeface="Cambria Math" panose="02040503050406030204" pitchFamily="18" charset="0"/>
                            </a:rPr>
                            <m:t>C</m:t>
                          </m:r>
                        </m:sub>
                      </m:sSub>
                      <m:sSup>
                        <m:sSupPr>
                          <m:ctrlPr>
                            <a:rPr lang="en-US" altLang="ko-KR" sz="23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ko-KR" sz="2300" i="1" dirty="0"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ko-KR" sz="2300" i="1" dirty="0">
                              <a:latin typeface="Cambria Math" panose="02040503050406030204" pitchFamily="18" charset="0"/>
                            </a:rPr>
                            <m:t>Kt</m:t>
                          </m:r>
                        </m:sup>
                      </m:sSup>
                    </m:oMath>
                  </m:oMathPara>
                </a14:m>
                <a:endParaRPr lang="ko-KR" altLang="en-US" sz="23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F5220C0-F631-8E4E-490D-110EFA556E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3890" y="1303866"/>
                <a:ext cx="2249077" cy="452624"/>
              </a:xfrm>
              <a:prstGeom prst="rect">
                <a:avLst/>
              </a:prstGeom>
              <a:blipFill>
                <a:blip r:embed="rId3"/>
                <a:stretch>
                  <a:fillRect b="-1756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직사각형 9">
            <a:extLst>
              <a:ext uri="{FF2B5EF4-FFF2-40B4-BE49-F238E27FC236}">
                <a16:creationId xmlns:a16="http://schemas.microsoft.com/office/drawing/2014/main" id="{DD6AAEE9-C27F-1ACC-7D42-226EC9A8EB93}"/>
              </a:ext>
            </a:extLst>
          </p:cNvPr>
          <p:cNvSpPr/>
          <p:nvPr/>
        </p:nvSpPr>
        <p:spPr>
          <a:xfrm>
            <a:off x="1871133" y="1269999"/>
            <a:ext cx="1270000" cy="127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/>
              <a:t>D flip flop</a:t>
            </a:r>
          </a:p>
          <a:p>
            <a:pPr algn="ctr"/>
            <a:r>
              <a:rPr lang="en-US" altLang="ko-KR" sz="2000" dirty="0"/>
              <a:t>D             Q</a:t>
            </a:r>
          </a:p>
          <a:p>
            <a:pPr algn="ctr"/>
            <a:r>
              <a:rPr lang="en-US" altLang="ko-KR" sz="2000" dirty="0"/>
              <a:t>CLK</a:t>
            </a:r>
            <a:endParaRPr lang="ko-KR" altLang="en-US" sz="2000" dirty="0"/>
          </a:p>
        </p:txBody>
      </p:sp>
      <p:sp>
        <p:nvSpPr>
          <p:cNvPr id="11" name="이등변 삼각형 10">
            <a:extLst>
              <a:ext uri="{FF2B5EF4-FFF2-40B4-BE49-F238E27FC236}">
                <a16:creationId xmlns:a16="http://schemas.microsoft.com/office/drawing/2014/main" id="{683BEFD4-42EF-FB86-5207-731842826C2B}"/>
              </a:ext>
            </a:extLst>
          </p:cNvPr>
          <p:cNvSpPr/>
          <p:nvPr/>
        </p:nvSpPr>
        <p:spPr>
          <a:xfrm>
            <a:off x="2358813" y="2317919"/>
            <a:ext cx="294640" cy="222080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BCA3F188-2565-D00A-7DE4-EA7927BB13DB}"/>
              </a:ext>
            </a:extLst>
          </p:cNvPr>
          <p:cNvCxnSpPr>
            <a:cxnSpLocks/>
            <a:endCxn id="11" idx="3"/>
          </p:cNvCxnSpPr>
          <p:nvPr/>
        </p:nvCxnSpPr>
        <p:spPr>
          <a:xfrm flipV="1">
            <a:off x="2506133" y="2539999"/>
            <a:ext cx="0" cy="46990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168890FD-BBBB-874A-F30C-34696406F1AB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719667" y="1904999"/>
            <a:ext cx="115146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6EBBBE30-C4D3-193A-8EF3-DFB8CF1E152D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3141133" y="1904999"/>
            <a:ext cx="1244600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49873BAE-BAE4-D92A-3062-989CDAD61F2B}"/>
              </a:ext>
            </a:extLst>
          </p:cNvPr>
          <p:cNvCxnSpPr>
            <a:cxnSpLocks/>
          </p:cNvCxnSpPr>
          <p:nvPr/>
        </p:nvCxnSpPr>
        <p:spPr>
          <a:xfrm>
            <a:off x="686905" y="3681585"/>
            <a:ext cx="50167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자유형 102">
            <a:extLst>
              <a:ext uri="{FF2B5EF4-FFF2-40B4-BE49-F238E27FC236}">
                <a16:creationId xmlns:a16="http://schemas.microsoft.com/office/drawing/2014/main" id="{81C9767A-CD02-318C-695A-41D5BB65B7FB}"/>
              </a:ext>
            </a:extLst>
          </p:cNvPr>
          <p:cNvSpPr/>
          <p:nvPr/>
        </p:nvSpPr>
        <p:spPr>
          <a:xfrm>
            <a:off x="3197710" y="3501058"/>
            <a:ext cx="2065979" cy="186538"/>
          </a:xfrm>
          <a:custGeom>
            <a:avLst/>
            <a:gdLst>
              <a:gd name="connsiteX0" fmla="*/ 0 w 1455725"/>
              <a:gd name="connsiteY0" fmla="*/ 186538 h 186538"/>
              <a:gd name="connsiteX1" fmla="*/ 73152 w 1455725"/>
              <a:gd name="connsiteY1" fmla="*/ 0 h 186538"/>
              <a:gd name="connsiteX2" fmla="*/ 1455725 w 1455725"/>
              <a:gd name="connsiteY2" fmla="*/ 0 h 186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55725" h="186538">
                <a:moveTo>
                  <a:pt x="0" y="186538"/>
                </a:moveTo>
                <a:lnTo>
                  <a:pt x="73152" y="0"/>
                </a:lnTo>
                <a:lnTo>
                  <a:pt x="1455725" y="0"/>
                </a:ln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6B449D49-E979-FD1C-8A2B-5E5B2560DE24}"/>
              </a:ext>
            </a:extLst>
          </p:cNvPr>
          <p:cNvCxnSpPr>
            <a:cxnSpLocks/>
          </p:cNvCxnSpPr>
          <p:nvPr/>
        </p:nvCxnSpPr>
        <p:spPr>
          <a:xfrm>
            <a:off x="5160505" y="3501058"/>
            <a:ext cx="47169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A4CBC424-2213-ED75-D6EA-8766B9DAC892}"/>
              </a:ext>
            </a:extLst>
          </p:cNvPr>
          <p:cNvSpPr txBox="1"/>
          <p:nvPr/>
        </p:nvSpPr>
        <p:spPr>
          <a:xfrm>
            <a:off x="223289" y="3535391"/>
            <a:ext cx="112512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300" dirty="0"/>
              <a:t>CLK</a:t>
            </a:r>
            <a:endParaRPr kumimoji="1" lang="ko-Kore-KR" altLang="en-US" sz="1300" dirty="0"/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6B7F6291-FF10-3D55-C7C9-2118E971E4F2}"/>
              </a:ext>
            </a:extLst>
          </p:cNvPr>
          <p:cNvCxnSpPr>
            <a:cxnSpLocks/>
          </p:cNvCxnSpPr>
          <p:nvPr/>
        </p:nvCxnSpPr>
        <p:spPr>
          <a:xfrm>
            <a:off x="686905" y="3339175"/>
            <a:ext cx="50167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자유형 102">
            <a:extLst>
              <a:ext uri="{FF2B5EF4-FFF2-40B4-BE49-F238E27FC236}">
                <a16:creationId xmlns:a16="http://schemas.microsoft.com/office/drawing/2014/main" id="{2BE3DAF1-C1CE-4842-2430-9FF819D89273}"/>
              </a:ext>
            </a:extLst>
          </p:cNvPr>
          <p:cNvSpPr/>
          <p:nvPr/>
        </p:nvSpPr>
        <p:spPr>
          <a:xfrm>
            <a:off x="2872579" y="3158648"/>
            <a:ext cx="2065979" cy="186538"/>
          </a:xfrm>
          <a:custGeom>
            <a:avLst/>
            <a:gdLst>
              <a:gd name="connsiteX0" fmla="*/ 0 w 1455725"/>
              <a:gd name="connsiteY0" fmla="*/ 186538 h 186538"/>
              <a:gd name="connsiteX1" fmla="*/ 73152 w 1455725"/>
              <a:gd name="connsiteY1" fmla="*/ 0 h 186538"/>
              <a:gd name="connsiteX2" fmla="*/ 1455725 w 1455725"/>
              <a:gd name="connsiteY2" fmla="*/ 0 h 186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55725" h="186538">
                <a:moveTo>
                  <a:pt x="0" y="186538"/>
                </a:moveTo>
                <a:lnTo>
                  <a:pt x="73152" y="0"/>
                </a:lnTo>
                <a:lnTo>
                  <a:pt x="1455725" y="0"/>
                </a:ln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150322BC-A0E4-121E-3C2B-38DB9D300F62}"/>
              </a:ext>
            </a:extLst>
          </p:cNvPr>
          <p:cNvCxnSpPr>
            <a:cxnSpLocks/>
            <a:stCxn id="30" idx="2"/>
          </p:cNvCxnSpPr>
          <p:nvPr/>
        </p:nvCxnSpPr>
        <p:spPr>
          <a:xfrm>
            <a:off x="4938558" y="3158648"/>
            <a:ext cx="69364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5F9C0B32-643A-A7D6-5D4D-B43BBC96AA66}"/>
              </a:ext>
            </a:extLst>
          </p:cNvPr>
          <p:cNvSpPr txBox="1"/>
          <p:nvPr/>
        </p:nvSpPr>
        <p:spPr>
          <a:xfrm>
            <a:off x="223289" y="3192981"/>
            <a:ext cx="112512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300" dirty="0"/>
              <a:t>D</a:t>
            </a:r>
            <a:endParaRPr kumimoji="1" lang="ko-Kore-KR" altLang="en-US" sz="1300" dirty="0"/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F0FDCAC1-C66A-9AF7-FBA3-2DAE722E9208}"/>
              </a:ext>
            </a:extLst>
          </p:cNvPr>
          <p:cNvCxnSpPr>
            <a:cxnSpLocks/>
          </p:cNvCxnSpPr>
          <p:nvPr/>
        </p:nvCxnSpPr>
        <p:spPr>
          <a:xfrm>
            <a:off x="686905" y="4017985"/>
            <a:ext cx="50167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자유형 102">
            <a:extLst>
              <a:ext uri="{FF2B5EF4-FFF2-40B4-BE49-F238E27FC236}">
                <a16:creationId xmlns:a16="http://schemas.microsoft.com/office/drawing/2014/main" id="{2CEF07D2-CA89-5A60-EC4F-93DADD812ABC}"/>
              </a:ext>
            </a:extLst>
          </p:cNvPr>
          <p:cNvSpPr/>
          <p:nvPr/>
        </p:nvSpPr>
        <p:spPr>
          <a:xfrm>
            <a:off x="3412026" y="3837458"/>
            <a:ext cx="2065979" cy="186538"/>
          </a:xfrm>
          <a:custGeom>
            <a:avLst/>
            <a:gdLst>
              <a:gd name="connsiteX0" fmla="*/ 0 w 1455725"/>
              <a:gd name="connsiteY0" fmla="*/ 186538 h 186538"/>
              <a:gd name="connsiteX1" fmla="*/ 73152 w 1455725"/>
              <a:gd name="connsiteY1" fmla="*/ 0 h 186538"/>
              <a:gd name="connsiteX2" fmla="*/ 1455725 w 1455725"/>
              <a:gd name="connsiteY2" fmla="*/ 0 h 186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55725" h="186538">
                <a:moveTo>
                  <a:pt x="0" y="186538"/>
                </a:moveTo>
                <a:lnTo>
                  <a:pt x="73152" y="0"/>
                </a:lnTo>
                <a:lnTo>
                  <a:pt x="1455725" y="0"/>
                </a:ln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F6DDB7D1-301C-BBAB-BF67-7BB06441E9EF}"/>
              </a:ext>
            </a:extLst>
          </p:cNvPr>
          <p:cNvCxnSpPr>
            <a:cxnSpLocks/>
          </p:cNvCxnSpPr>
          <p:nvPr/>
        </p:nvCxnSpPr>
        <p:spPr>
          <a:xfrm>
            <a:off x="5160505" y="3837458"/>
            <a:ext cx="47169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8C94E5EE-A92A-3A72-8AE2-7172EE6ECABE}"/>
              </a:ext>
            </a:extLst>
          </p:cNvPr>
          <p:cNvSpPr txBox="1"/>
          <p:nvPr/>
        </p:nvSpPr>
        <p:spPr>
          <a:xfrm>
            <a:off x="223289" y="3871791"/>
            <a:ext cx="112512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300" dirty="0"/>
              <a:t>Q</a:t>
            </a:r>
            <a:endParaRPr kumimoji="1" lang="ko-Kore-KR" altLang="en-US" sz="1300" dirty="0"/>
          </a:p>
        </p:txBody>
      </p:sp>
      <p:cxnSp>
        <p:nvCxnSpPr>
          <p:cNvPr id="38" name="연결선: 구부러짐 37">
            <a:extLst>
              <a:ext uri="{FF2B5EF4-FFF2-40B4-BE49-F238E27FC236}">
                <a16:creationId xmlns:a16="http://schemas.microsoft.com/office/drawing/2014/main" id="{F7B873E7-9F29-95DF-7809-2261503756C4}"/>
              </a:ext>
            </a:extLst>
          </p:cNvPr>
          <p:cNvCxnSpPr>
            <a:cxnSpLocks/>
            <a:stCxn id="30" idx="1"/>
            <a:endCxn id="34" idx="1"/>
          </p:cNvCxnSpPr>
          <p:nvPr/>
        </p:nvCxnSpPr>
        <p:spPr>
          <a:xfrm>
            <a:off x="2976397" y="3158648"/>
            <a:ext cx="539447" cy="678810"/>
          </a:xfrm>
          <a:prstGeom prst="curvedConnector3">
            <a:avLst>
              <a:gd name="adj1" fmla="val 5537"/>
            </a:avLst>
          </a:prstGeom>
          <a:ln w="25400">
            <a:solidFill>
              <a:srgbClr val="FF0000">
                <a:alpha val="5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화살표: 아래쪽 43">
            <a:extLst>
              <a:ext uri="{FF2B5EF4-FFF2-40B4-BE49-F238E27FC236}">
                <a16:creationId xmlns:a16="http://schemas.microsoft.com/office/drawing/2014/main" id="{188A4513-6042-1B61-0C7C-766FF4807155}"/>
              </a:ext>
            </a:extLst>
          </p:cNvPr>
          <p:cNvSpPr/>
          <p:nvPr/>
        </p:nvSpPr>
        <p:spPr>
          <a:xfrm rot="16200000">
            <a:off x="6181374" y="2428947"/>
            <a:ext cx="544476" cy="109922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03474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D91B835-A053-07A7-FBBF-D43239AEBC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2023. 2. 1.</a:t>
            </a:r>
            <a:endParaRPr kumimoji="1" lang="ko-Kore-KR" altLang="en-US" dirty="0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D22BE5B-C21D-9D68-9785-8789A8CA3F1F}"/>
              </a:ext>
            </a:extLst>
          </p:cNvPr>
          <p:cNvCxnSpPr>
            <a:cxnSpLocks/>
          </p:cNvCxnSpPr>
          <p:nvPr/>
        </p:nvCxnSpPr>
        <p:spPr>
          <a:xfrm>
            <a:off x="408452" y="4006579"/>
            <a:ext cx="37317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연결선[R] 79">
            <a:extLst>
              <a:ext uri="{FF2B5EF4-FFF2-40B4-BE49-F238E27FC236}">
                <a16:creationId xmlns:a16="http://schemas.microsoft.com/office/drawing/2014/main" id="{60BD6F5D-FAAC-3090-282B-35B997C77FBA}"/>
              </a:ext>
            </a:extLst>
          </p:cNvPr>
          <p:cNvCxnSpPr>
            <a:cxnSpLocks/>
          </p:cNvCxnSpPr>
          <p:nvPr/>
        </p:nvCxnSpPr>
        <p:spPr>
          <a:xfrm>
            <a:off x="683429" y="1823720"/>
            <a:ext cx="0" cy="3493347"/>
          </a:xfrm>
          <a:prstGeom prst="line">
            <a:avLst/>
          </a:prstGeom>
          <a:ln>
            <a:solidFill>
              <a:srgbClr val="0000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[R] 86">
            <a:extLst>
              <a:ext uri="{FF2B5EF4-FFF2-40B4-BE49-F238E27FC236}">
                <a16:creationId xmlns:a16="http://schemas.microsoft.com/office/drawing/2014/main" id="{47C682F7-CA4B-FEC6-C2D4-5215EF55A552}"/>
              </a:ext>
            </a:extLst>
          </p:cNvPr>
          <p:cNvCxnSpPr>
            <a:cxnSpLocks/>
          </p:cNvCxnSpPr>
          <p:nvPr/>
        </p:nvCxnSpPr>
        <p:spPr>
          <a:xfrm>
            <a:off x="1182492" y="1855535"/>
            <a:ext cx="0" cy="3461532"/>
          </a:xfrm>
          <a:prstGeom prst="line">
            <a:avLst/>
          </a:prstGeom>
          <a:ln>
            <a:solidFill>
              <a:srgbClr val="0000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29C000D-F7F1-64F0-D1EC-0AA476ECEBB8}"/>
              </a:ext>
            </a:extLst>
          </p:cNvPr>
          <p:cNvGrpSpPr/>
          <p:nvPr/>
        </p:nvGrpSpPr>
        <p:grpSpPr>
          <a:xfrm>
            <a:off x="4686406" y="1674617"/>
            <a:ext cx="7120857" cy="3462058"/>
            <a:chOff x="3721046" y="1225263"/>
            <a:chExt cx="8251317" cy="4011671"/>
          </a:xfrm>
        </p:grpSpPr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7E8A9D35-FF31-42B4-DC47-BB3A88A587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21046" y="1594595"/>
              <a:ext cx="4749908" cy="3642339"/>
            </a:xfrm>
            <a:prstGeom prst="rect">
              <a:avLst/>
            </a:prstGeom>
          </p:spPr>
        </p:pic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BDDFBFFE-71C4-7432-625D-4C8CAFDD1986}"/>
                </a:ext>
              </a:extLst>
            </p:cNvPr>
            <p:cNvSpPr/>
            <p:nvPr/>
          </p:nvSpPr>
          <p:spPr>
            <a:xfrm>
              <a:off x="4969565" y="3375330"/>
              <a:ext cx="532738" cy="24251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ADF235BF-B273-65EB-42B9-F460BF4ED8EC}"/>
                </a:ext>
              </a:extLst>
            </p:cNvPr>
            <p:cNvSpPr txBox="1"/>
            <p:nvPr/>
          </p:nvSpPr>
          <p:spPr>
            <a:xfrm>
              <a:off x="8470955" y="1225263"/>
              <a:ext cx="350140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ore-KR" dirty="0"/>
                <a:t>Skew caused by SYNC_VALIDATION_DELAY </a:t>
              </a:r>
            </a:p>
          </p:txBody>
        </p:sp>
        <p:cxnSp>
          <p:nvCxnSpPr>
            <p:cNvPr id="43" name="직선 연결선[R] 7">
              <a:extLst>
                <a:ext uri="{FF2B5EF4-FFF2-40B4-BE49-F238E27FC236}">
                  <a16:creationId xmlns:a16="http://schemas.microsoft.com/office/drawing/2014/main" id="{1A9CE3C5-0035-4B5D-6751-ACA2FC9EF828}"/>
                </a:ext>
              </a:extLst>
            </p:cNvPr>
            <p:cNvCxnSpPr>
              <a:cxnSpLocks/>
              <a:stCxn id="41" idx="0"/>
              <a:endCxn id="42" idx="1"/>
            </p:cNvCxnSpPr>
            <p:nvPr/>
          </p:nvCxnSpPr>
          <p:spPr>
            <a:xfrm flipV="1">
              <a:off x="5235934" y="1548429"/>
              <a:ext cx="3235021" cy="1826901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A7984CCB-6DB8-5C99-FB94-188653D46581}"/>
                </a:ext>
              </a:extLst>
            </p:cNvPr>
            <p:cNvSpPr/>
            <p:nvPr/>
          </p:nvSpPr>
          <p:spPr>
            <a:xfrm>
              <a:off x="4921437" y="4388569"/>
              <a:ext cx="532738" cy="24251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cxnSp>
          <p:nvCxnSpPr>
            <p:cNvPr id="45" name="직선 연결선[R] 15">
              <a:extLst>
                <a:ext uri="{FF2B5EF4-FFF2-40B4-BE49-F238E27FC236}">
                  <a16:creationId xmlns:a16="http://schemas.microsoft.com/office/drawing/2014/main" id="{E4254B77-77ED-0CFF-B7EC-5DFFDDEAC587}"/>
                </a:ext>
              </a:extLst>
            </p:cNvPr>
            <p:cNvCxnSpPr>
              <a:cxnSpLocks/>
              <a:stCxn id="44" idx="0"/>
              <a:endCxn id="42" idx="1"/>
            </p:cNvCxnSpPr>
            <p:nvPr/>
          </p:nvCxnSpPr>
          <p:spPr>
            <a:xfrm flipV="1">
              <a:off x="5187806" y="1548429"/>
              <a:ext cx="3283149" cy="284014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A0BF2A8B-795A-1788-ED7D-3BB391D81335}"/>
              </a:ext>
            </a:extLst>
          </p:cNvPr>
          <p:cNvCxnSpPr>
            <a:cxnSpLocks/>
          </p:cNvCxnSpPr>
          <p:nvPr/>
        </p:nvCxnSpPr>
        <p:spPr>
          <a:xfrm>
            <a:off x="408452" y="4918491"/>
            <a:ext cx="37317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A4A1BE12-0B07-3B7B-A194-76FE2DDC9AB6}"/>
              </a:ext>
            </a:extLst>
          </p:cNvPr>
          <p:cNvCxnSpPr>
            <a:cxnSpLocks/>
          </p:cNvCxnSpPr>
          <p:nvPr/>
        </p:nvCxnSpPr>
        <p:spPr>
          <a:xfrm>
            <a:off x="408452" y="2439525"/>
            <a:ext cx="36809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655DA15A-B62E-0ECB-9645-0064E1713386}"/>
              </a:ext>
            </a:extLst>
          </p:cNvPr>
          <p:cNvGrpSpPr/>
          <p:nvPr/>
        </p:nvGrpSpPr>
        <p:grpSpPr>
          <a:xfrm>
            <a:off x="510696" y="2824222"/>
            <a:ext cx="2849117" cy="437950"/>
            <a:chOff x="226194" y="1799924"/>
            <a:chExt cx="2849117" cy="437950"/>
          </a:xfrm>
        </p:grpSpPr>
        <p:sp>
          <p:nvSpPr>
            <p:cNvPr id="87" name="자유형 48">
              <a:extLst>
                <a:ext uri="{FF2B5EF4-FFF2-40B4-BE49-F238E27FC236}">
                  <a16:creationId xmlns:a16="http://schemas.microsoft.com/office/drawing/2014/main" id="{431457CD-54CA-3609-A8B0-4EF94C9440A9}"/>
                </a:ext>
              </a:extLst>
            </p:cNvPr>
            <p:cNvSpPr/>
            <p:nvPr/>
          </p:nvSpPr>
          <p:spPr>
            <a:xfrm>
              <a:off x="226194" y="1799924"/>
              <a:ext cx="322446" cy="437950"/>
            </a:xfrm>
            <a:custGeom>
              <a:avLst/>
              <a:gdLst>
                <a:gd name="connsiteX0" fmla="*/ 0 w 322446"/>
                <a:gd name="connsiteY0" fmla="*/ 437950 h 437950"/>
                <a:gd name="connsiteX1" fmla="*/ 173254 w 322446"/>
                <a:gd name="connsiteY1" fmla="*/ 437950 h 437950"/>
                <a:gd name="connsiteX2" fmla="*/ 173254 w 322446"/>
                <a:gd name="connsiteY2" fmla="*/ 0 h 437950"/>
                <a:gd name="connsiteX3" fmla="*/ 322446 w 322446"/>
                <a:gd name="connsiteY3" fmla="*/ 0 h 437950"/>
                <a:gd name="connsiteX4" fmla="*/ 322446 w 322446"/>
                <a:gd name="connsiteY4" fmla="*/ 437950 h 437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2446" h="437950">
                  <a:moveTo>
                    <a:pt x="0" y="437950"/>
                  </a:moveTo>
                  <a:lnTo>
                    <a:pt x="173254" y="437950"/>
                  </a:lnTo>
                  <a:lnTo>
                    <a:pt x="173254" y="0"/>
                  </a:lnTo>
                  <a:lnTo>
                    <a:pt x="322446" y="0"/>
                  </a:lnTo>
                  <a:lnTo>
                    <a:pt x="322446" y="437950"/>
                  </a:ln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8" name="자유형 49">
              <a:extLst>
                <a:ext uri="{FF2B5EF4-FFF2-40B4-BE49-F238E27FC236}">
                  <a16:creationId xmlns:a16="http://schemas.microsoft.com/office/drawing/2014/main" id="{06742C73-028E-0848-DEBB-69E8BB99344C}"/>
                </a:ext>
              </a:extLst>
            </p:cNvPr>
            <p:cNvSpPr/>
            <p:nvPr/>
          </p:nvSpPr>
          <p:spPr>
            <a:xfrm>
              <a:off x="543828" y="1799924"/>
              <a:ext cx="322446" cy="437950"/>
            </a:xfrm>
            <a:custGeom>
              <a:avLst/>
              <a:gdLst>
                <a:gd name="connsiteX0" fmla="*/ 0 w 322446"/>
                <a:gd name="connsiteY0" fmla="*/ 437950 h 437950"/>
                <a:gd name="connsiteX1" fmla="*/ 173254 w 322446"/>
                <a:gd name="connsiteY1" fmla="*/ 437950 h 437950"/>
                <a:gd name="connsiteX2" fmla="*/ 173254 w 322446"/>
                <a:gd name="connsiteY2" fmla="*/ 0 h 437950"/>
                <a:gd name="connsiteX3" fmla="*/ 322446 w 322446"/>
                <a:gd name="connsiteY3" fmla="*/ 0 h 437950"/>
                <a:gd name="connsiteX4" fmla="*/ 322446 w 322446"/>
                <a:gd name="connsiteY4" fmla="*/ 437950 h 437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2446" h="437950">
                  <a:moveTo>
                    <a:pt x="0" y="437950"/>
                  </a:moveTo>
                  <a:lnTo>
                    <a:pt x="173254" y="437950"/>
                  </a:lnTo>
                  <a:lnTo>
                    <a:pt x="173254" y="0"/>
                  </a:lnTo>
                  <a:lnTo>
                    <a:pt x="322446" y="0"/>
                  </a:lnTo>
                  <a:lnTo>
                    <a:pt x="322446" y="437950"/>
                  </a:ln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9" name="자유형 50">
              <a:extLst>
                <a:ext uri="{FF2B5EF4-FFF2-40B4-BE49-F238E27FC236}">
                  <a16:creationId xmlns:a16="http://schemas.microsoft.com/office/drawing/2014/main" id="{0C54D0F5-121D-4BB1-15E6-2803A7E0DE29}"/>
                </a:ext>
              </a:extLst>
            </p:cNvPr>
            <p:cNvSpPr/>
            <p:nvPr/>
          </p:nvSpPr>
          <p:spPr>
            <a:xfrm>
              <a:off x="861461" y="1799924"/>
              <a:ext cx="322446" cy="437950"/>
            </a:xfrm>
            <a:custGeom>
              <a:avLst/>
              <a:gdLst>
                <a:gd name="connsiteX0" fmla="*/ 0 w 322446"/>
                <a:gd name="connsiteY0" fmla="*/ 437950 h 437950"/>
                <a:gd name="connsiteX1" fmla="*/ 173254 w 322446"/>
                <a:gd name="connsiteY1" fmla="*/ 437950 h 437950"/>
                <a:gd name="connsiteX2" fmla="*/ 173254 w 322446"/>
                <a:gd name="connsiteY2" fmla="*/ 0 h 437950"/>
                <a:gd name="connsiteX3" fmla="*/ 322446 w 322446"/>
                <a:gd name="connsiteY3" fmla="*/ 0 h 437950"/>
                <a:gd name="connsiteX4" fmla="*/ 322446 w 322446"/>
                <a:gd name="connsiteY4" fmla="*/ 437950 h 437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2446" h="437950">
                  <a:moveTo>
                    <a:pt x="0" y="437950"/>
                  </a:moveTo>
                  <a:lnTo>
                    <a:pt x="173254" y="437950"/>
                  </a:lnTo>
                  <a:lnTo>
                    <a:pt x="173254" y="0"/>
                  </a:lnTo>
                  <a:lnTo>
                    <a:pt x="322446" y="0"/>
                  </a:lnTo>
                  <a:lnTo>
                    <a:pt x="322446" y="437950"/>
                  </a:ln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90" name="자유형 51">
              <a:extLst>
                <a:ext uri="{FF2B5EF4-FFF2-40B4-BE49-F238E27FC236}">
                  <a16:creationId xmlns:a16="http://schemas.microsoft.com/office/drawing/2014/main" id="{2EB23331-2A83-7BB8-74E7-A80114C6DBCF}"/>
                </a:ext>
              </a:extLst>
            </p:cNvPr>
            <p:cNvSpPr/>
            <p:nvPr/>
          </p:nvSpPr>
          <p:spPr>
            <a:xfrm>
              <a:off x="1179095" y="1799924"/>
              <a:ext cx="322446" cy="437950"/>
            </a:xfrm>
            <a:custGeom>
              <a:avLst/>
              <a:gdLst>
                <a:gd name="connsiteX0" fmla="*/ 0 w 322446"/>
                <a:gd name="connsiteY0" fmla="*/ 437950 h 437950"/>
                <a:gd name="connsiteX1" fmla="*/ 173254 w 322446"/>
                <a:gd name="connsiteY1" fmla="*/ 437950 h 437950"/>
                <a:gd name="connsiteX2" fmla="*/ 173254 w 322446"/>
                <a:gd name="connsiteY2" fmla="*/ 0 h 437950"/>
                <a:gd name="connsiteX3" fmla="*/ 322446 w 322446"/>
                <a:gd name="connsiteY3" fmla="*/ 0 h 437950"/>
                <a:gd name="connsiteX4" fmla="*/ 322446 w 322446"/>
                <a:gd name="connsiteY4" fmla="*/ 437950 h 437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2446" h="437950">
                  <a:moveTo>
                    <a:pt x="0" y="437950"/>
                  </a:moveTo>
                  <a:lnTo>
                    <a:pt x="173254" y="437950"/>
                  </a:lnTo>
                  <a:lnTo>
                    <a:pt x="173254" y="0"/>
                  </a:lnTo>
                  <a:lnTo>
                    <a:pt x="322446" y="0"/>
                  </a:lnTo>
                  <a:lnTo>
                    <a:pt x="322446" y="437950"/>
                  </a:ln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91" name="자유형 52">
              <a:extLst>
                <a:ext uri="{FF2B5EF4-FFF2-40B4-BE49-F238E27FC236}">
                  <a16:creationId xmlns:a16="http://schemas.microsoft.com/office/drawing/2014/main" id="{67B3D0E2-0119-522D-55AC-B63A2AFFDCCF}"/>
                </a:ext>
              </a:extLst>
            </p:cNvPr>
            <p:cNvSpPr/>
            <p:nvPr/>
          </p:nvSpPr>
          <p:spPr>
            <a:xfrm>
              <a:off x="1496729" y="1799924"/>
              <a:ext cx="322446" cy="437950"/>
            </a:xfrm>
            <a:custGeom>
              <a:avLst/>
              <a:gdLst>
                <a:gd name="connsiteX0" fmla="*/ 0 w 322446"/>
                <a:gd name="connsiteY0" fmla="*/ 437950 h 437950"/>
                <a:gd name="connsiteX1" fmla="*/ 173254 w 322446"/>
                <a:gd name="connsiteY1" fmla="*/ 437950 h 437950"/>
                <a:gd name="connsiteX2" fmla="*/ 173254 w 322446"/>
                <a:gd name="connsiteY2" fmla="*/ 0 h 437950"/>
                <a:gd name="connsiteX3" fmla="*/ 322446 w 322446"/>
                <a:gd name="connsiteY3" fmla="*/ 0 h 437950"/>
                <a:gd name="connsiteX4" fmla="*/ 322446 w 322446"/>
                <a:gd name="connsiteY4" fmla="*/ 437950 h 437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2446" h="437950">
                  <a:moveTo>
                    <a:pt x="0" y="437950"/>
                  </a:moveTo>
                  <a:lnTo>
                    <a:pt x="173254" y="437950"/>
                  </a:lnTo>
                  <a:lnTo>
                    <a:pt x="173254" y="0"/>
                  </a:lnTo>
                  <a:lnTo>
                    <a:pt x="322446" y="0"/>
                  </a:lnTo>
                  <a:lnTo>
                    <a:pt x="322446" y="437950"/>
                  </a:ln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92" name="자유형 53">
              <a:extLst>
                <a:ext uri="{FF2B5EF4-FFF2-40B4-BE49-F238E27FC236}">
                  <a16:creationId xmlns:a16="http://schemas.microsoft.com/office/drawing/2014/main" id="{7DB0E20E-933E-7114-0F88-8684C058CA18}"/>
                </a:ext>
              </a:extLst>
            </p:cNvPr>
            <p:cNvSpPr/>
            <p:nvPr/>
          </p:nvSpPr>
          <p:spPr>
            <a:xfrm>
              <a:off x="1814363" y="1799924"/>
              <a:ext cx="322446" cy="437950"/>
            </a:xfrm>
            <a:custGeom>
              <a:avLst/>
              <a:gdLst>
                <a:gd name="connsiteX0" fmla="*/ 0 w 322446"/>
                <a:gd name="connsiteY0" fmla="*/ 437950 h 437950"/>
                <a:gd name="connsiteX1" fmla="*/ 173254 w 322446"/>
                <a:gd name="connsiteY1" fmla="*/ 437950 h 437950"/>
                <a:gd name="connsiteX2" fmla="*/ 173254 w 322446"/>
                <a:gd name="connsiteY2" fmla="*/ 0 h 437950"/>
                <a:gd name="connsiteX3" fmla="*/ 322446 w 322446"/>
                <a:gd name="connsiteY3" fmla="*/ 0 h 437950"/>
                <a:gd name="connsiteX4" fmla="*/ 322446 w 322446"/>
                <a:gd name="connsiteY4" fmla="*/ 437950 h 437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2446" h="437950">
                  <a:moveTo>
                    <a:pt x="0" y="437950"/>
                  </a:moveTo>
                  <a:lnTo>
                    <a:pt x="173254" y="437950"/>
                  </a:lnTo>
                  <a:lnTo>
                    <a:pt x="173254" y="0"/>
                  </a:lnTo>
                  <a:lnTo>
                    <a:pt x="322446" y="0"/>
                  </a:lnTo>
                  <a:lnTo>
                    <a:pt x="322446" y="437950"/>
                  </a:ln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93" name="자유형 65">
              <a:extLst>
                <a:ext uri="{FF2B5EF4-FFF2-40B4-BE49-F238E27FC236}">
                  <a16:creationId xmlns:a16="http://schemas.microsoft.com/office/drawing/2014/main" id="{890B02CE-6A4B-F558-9AE0-64E6CF6B4338}"/>
                </a:ext>
              </a:extLst>
            </p:cNvPr>
            <p:cNvSpPr/>
            <p:nvPr/>
          </p:nvSpPr>
          <p:spPr>
            <a:xfrm>
              <a:off x="2131997" y="1799924"/>
              <a:ext cx="322446" cy="437950"/>
            </a:xfrm>
            <a:custGeom>
              <a:avLst/>
              <a:gdLst>
                <a:gd name="connsiteX0" fmla="*/ 0 w 322446"/>
                <a:gd name="connsiteY0" fmla="*/ 437950 h 437950"/>
                <a:gd name="connsiteX1" fmla="*/ 173254 w 322446"/>
                <a:gd name="connsiteY1" fmla="*/ 437950 h 437950"/>
                <a:gd name="connsiteX2" fmla="*/ 173254 w 322446"/>
                <a:gd name="connsiteY2" fmla="*/ 0 h 437950"/>
                <a:gd name="connsiteX3" fmla="*/ 322446 w 322446"/>
                <a:gd name="connsiteY3" fmla="*/ 0 h 437950"/>
                <a:gd name="connsiteX4" fmla="*/ 322446 w 322446"/>
                <a:gd name="connsiteY4" fmla="*/ 437950 h 437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2446" h="437950">
                  <a:moveTo>
                    <a:pt x="0" y="437950"/>
                  </a:moveTo>
                  <a:lnTo>
                    <a:pt x="173254" y="437950"/>
                  </a:lnTo>
                  <a:lnTo>
                    <a:pt x="173254" y="0"/>
                  </a:lnTo>
                  <a:lnTo>
                    <a:pt x="322446" y="0"/>
                  </a:lnTo>
                  <a:lnTo>
                    <a:pt x="322446" y="437950"/>
                  </a:ln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94" name="자유형 66">
              <a:extLst>
                <a:ext uri="{FF2B5EF4-FFF2-40B4-BE49-F238E27FC236}">
                  <a16:creationId xmlns:a16="http://schemas.microsoft.com/office/drawing/2014/main" id="{6A1AD91F-4F3A-272E-5B05-86F2B3E798B1}"/>
                </a:ext>
              </a:extLst>
            </p:cNvPr>
            <p:cNvSpPr/>
            <p:nvPr/>
          </p:nvSpPr>
          <p:spPr>
            <a:xfrm>
              <a:off x="2442431" y="1799924"/>
              <a:ext cx="322446" cy="437950"/>
            </a:xfrm>
            <a:custGeom>
              <a:avLst/>
              <a:gdLst>
                <a:gd name="connsiteX0" fmla="*/ 0 w 322446"/>
                <a:gd name="connsiteY0" fmla="*/ 437950 h 437950"/>
                <a:gd name="connsiteX1" fmla="*/ 173254 w 322446"/>
                <a:gd name="connsiteY1" fmla="*/ 437950 h 437950"/>
                <a:gd name="connsiteX2" fmla="*/ 173254 w 322446"/>
                <a:gd name="connsiteY2" fmla="*/ 0 h 437950"/>
                <a:gd name="connsiteX3" fmla="*/ 322446 w 322446"/>
                <a:gd name="connsiteY3" fmla="*/ 0 h 437950"/>
                <a:gd name="connsiteX4" fmla="*/ 322446 w 322446"/>
                <a:gd name="connsiteY4" fmla="*/ 437950 h 437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2446" h="437950">
                  <a:moveTo>
                    <a:pt x="0" y="437950"/>
                  </a:moveTo>
                  <a:lnTo>
                    <a:pt x="173254" y="437950"/>
                  </a:lnTo>
                  <a:lnTo>
                    <a:pt x="173254" y="0"/>
                  </a:lnTo>
                  <a:lnTo>
                    <a:pt x="322446" y="0"/>
                  </a:lnTo>
                  <a:lnTo>
                    <a:pt x="322446" y="437950"/>
                  </a:ln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95" name="자유형 67">
              <a:extLst>
                <a:ext uri="{FF2B5EF4-FFF2-40B4-BE49-F238E27FC236}">
                  <a16:creationId xmlns:a16="http://schemas.microsoft.com/office/drawing/2014/main" id="{7202484A-19CA-8590-3729-B11F975A66D0}"/>
                </a:ext>
              </a:extLst>
            </p:cNvPr>
            <p:cNvSpPr/>
            <p:nvPr/>
          </p:nvSpPr>
          <p:spPr>
            <a:xfrm>
              <a:off x="2752865" y="1799924"/>
              <a:ext cx="322446" cy="437950"/>
            </a:xfrm>
            <a:custGeom>
              <a:avLst/>
              <a:gdLst>
                <a:gd name="connsiteX0" fmla="*/ 0 w 322446"/>
                <a:gd name="connsiteY0" fmla="*/ 437950 h 437950"/>
                <a:gd name="connsiteX1" fmla="*/ 173254 w 322446"/>
                <a:gd name="connsiteY1" fmla="*/ 437950 h 437950"/>
                <a:gd name="connsiteX2" fmla="*/ 173254 w 322446"/>
                <a:gd name="connsiteY2" fmla="*/ 0 h 437950"/>
                <a:gd name="connsiteX3" fmla="*/ 322446 w 322446"/>
                <a:gd name="connsiteY3" fmla="*/ 0 h 437950"/>
                <a:gd name="connsiteX4" fmla="*/ 322446 w 322446"/>
                <a:gd name="connsiteY4" fmla="*/ 437950 h 437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2446" h="437950">
                  <a:moveTo>
                    <a:pt x="0" y="437950"/>
                  </a:moveTo>
                  <a:lnTo>
                    <a:pt x="173254" y="437950"/>
                  </a:lnTo>
                  <a:lnTo>
                    <a:pt x="173254" y="0"/>
                  </a:lnTo>
                  <a:lnTo>
                    <a:pt x="322446" y="0"/>
                  </a:lnTo>
                  <a:lnTo>
                    <a:pt x="322446" y="437950"/>
                  </a:ln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E1FBFA18-4C9B-86B0-8595-D78781603C79}"/>
              </a:ext>
            </a:extLst>
          </p:cNvPr>
          <p:cNvCxnSpPr>
            <a:cxnSpLocks/>
          </p:cNvCxnSpPr>
          <p:nvPr/>
        </p:nvCxnSpPr>
        <p:spPr>
          <a:xfrm>
            <a:off x="408452" y="3352248"/>
            <a:ext cx="37317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7" name="TextBox 96">
            <a:extLst>
              <a:ext uri="{FF2B5EF4-FFF2-40B4-BE49-F238E27FC236}">
                <a16:creationId xmlns:a16="http://schemas.microsoft.com/office/drawing/2014/main" id="{2C06A8B3-F623-5753-54D7-0580F834D3A1}"/>
              </a:ext>
            </a:extLst>
          </p:cNvPr>
          <p:cNvSpPr txBox="1"/>
          <p:nvPr/>
        </p:nvSpPr>
        <p:spPr>
          <a:xfrm>
            <a:off x="4039660" y="3061502"/>
            <a:ext cx="77228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300" dirty="0"/>
              <a:t>SYS_CLK</a:t>
            </a:r>
            <a:endParaRPr kumimoji="1" lang="ko-Kore-KR" altLang="en-US" sz="1300" dirty="0"/>
          </a:p>
        </p:txBody>
      </p:sp>
      <p:cxnSp>
        <p:nvCxnSpPr>
          <p:cNvPr id="98" name="직선 연결선[R] 86">
            <a:extLst>
              <a:ext uri="{FF2B5EF4-FFF2-40B4-BE49-F238E27FC236}">
                <a16:creationId xmlns:a16="http://schemas.microsoft.com/office/drawing/2014/main" id="{819BE6FD-5B16-6606-7E0B-13AA9F44A432}"/>
              </a:ext>
            </a:extLst>
          </p:cNvPr>
          <p:cNvCxnSpPr>
            <a:cxnSpLocks/>
          </p:cNvCxnSpPr>
          <p:nvPr/>
        </p:nvCxnSpPr>
        <p:spPr>
          <a:xfrm>
            <a:off x="1260105" y="1823720"/>
            <a:ext cx="0" cy="3493347"/>
          </a:xfrm>
          <a:prstGeom prst="line">
            <a:avLst/>
          </a:prstGeom>
          <a:ln>
            <a:solidFill>
              <a:srgbClr val="0000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40EE2452-7C4E-7210-2BC2-C527697EC4F6}"/>
              </a:ext>
            </a:extLst>
          </p:cNvPr>
          <p:cNvCxnSpPr>
            <a:cxnSpLocks/>
          </p:cNvCxnSpPr>
          <p:nvPr/>
        </p:nvCxnSpPr>
        <p:spPr>
          <a:xfrm>
            <a:off x="531016" y="4994122"/>
            <a:ext cx="152413" cy="0"/>
          </a:xfrm>
          <a:prstGeom prst="straightConnector1">
            <a:avLst/>
          </a:prstGeom>
          <a:ln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7297D983-2A87-BF48-4739-2AC9A5F54AB8}"/>
              </a:ext>
            </a:extLst>
          </p:cNvPr>
          <p:cNvCxnSpPr>
            <a:cxnSpLocks/>
          </p:cNvCxnSpPr>
          <p:nvPr/>
        </p:nvCxnSpPr>
        <p:spPr>
          <a:xfrm flipH="1">
            <a:off x="842845" y="4994122"/>
            <a:ext cx="137626" cy="0"/>
          </a:xfrm>
          <a:prstGeom prst="straightConnector1">
            <a:avLst/>
          </a:prstGeom>
          <a:ln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Box 106">
            <a:extLst>
              <a:ext uri="{FF2B5EF4-FFF2-40B4-BE49-F238E27FC236}">
                <a16:creationId xmlns:a16="http://schemas.microsoft.com/office/drawing/2014/main" id="{D336C089-5329-CBB0-06C4-A76F6E79C4B6}"/>
              </a:ext>
            </a:extLst>
          </p:cNvPr>
          <p:cNvSpPr txBox="1"/>
          <p:nvPr/>
        </p:nvSpPr>
        <p:spPr>
          <a:xfrm>
            <a:off x="106492" y="5020157"/>
            <a:ext cx="186505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300" dirty="0"/>
              <a:t>SYNC VALIDATION DELAY</a:t>
            </a:r>
            <a:endParaRPr kumimoji="1" lang="ko-Kore-KR" altLang="en-US" sz="1300" dirty="0"/>
          </a:p>
        </p:txBody>
      </p:sp>
      <p:cxnSp>
        <p:nvCxnSpPr>
          <p:cNvPr id="108" name="직선 연결선[R] 86">
            <a:extLst>
              <a:ext uri="{FF2B5EF4-FFF2-40B4-BE49-F238E27FC236}">
                <a16:creationId xmlns:a16="http://schemas.microsoft.com/office/drawing/2014/main" id="{AB382448-47DD-DF7A-BBF8-FAB99823419C}"/>
              </a:ext>
            </a:extLst>
          </p:cNvPr>
          <p:cNvCxnSpPr>
            <a:cxnSpLocks/>
          </p:cNvCxnSpPr>
          <p:nvPr/>
        </p:nvCxnSpPr>
        <p:spPr>
          <a:xfrm>
            <a:off x="759342" y="1823720"/>
            <a:ext cx="0" cy="3249930"/>
          </a:xfrm>
          <a:prstGeom prst="line">
            <a:avLst/>
          </a:prstGeom>
          <a:ln>
            <a:solidFill>
              <a:srgbClr val="0000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E510FE45-2EFD-03A5-4A91-4149572A5CA3}"/>
              </a:ext>
            </a:extLst>
          </p:cNvPr>
          <p:cNvCxnSpPr>
            <a:cxnSpLocks/>
          </p:cNvCxnSpPr>
          <p:nvPr/>
        </p:nvCxnSpPr>
        <p:spPr>
          <a:xfrm>
            <a:off x="1021991" y="2479765"/>
            <a:ext cx="152413" cy="0"/>
          </a:xfrm>
          <a:prstGeom prst="straightConnector1">
            <a:avLst/>
          </a:prstGeom>
          <a:ln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E59DEEAD-02A8-B14C-F458-6EE8173F21D8}"/>
              </a:ext>
            </a:extLst>
          </p:cNvPr>
          <p:cNvCxnSpPr>
            <a:cxnSpLocks/>
          </p:cNvCxnSpPr>
          <p:nvPr/>
        </p:nvCxnSpPr>
        <p:spPr>
          <a:xfrm flipH="1">
            <a:off x="1333820" y="2479765"/>
            <a:ext cx="137626" cy="0"/>
          </a:xfrm>
          <a:prstGeom prst="straightConnector1">
            <a:avLst/>
          </a:prstGeom>
          <a:ln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>
            <a:extLst>
              <a:ext uri="{FF2B5EF4-FFF2-40B4-BE49-F238E27FC236}">
                <a16:creationId xmlns:a16="http://schemas.microsoft.com/office/drawing/2014/main" id="{C840055F-B385-4618-1C3B-2D5B97C64070}"/>
              </a:ext>
            </a:extLst>
          </p:cNvPr>
          <p:cNvSpPr txBox="1"/>
          <p:nvPr/>
        </p:nvSpPr>
        <p:spPr>
          <a:xfrm>
            <a:off x="597467" y="2505800"/>
            <a:ext cx="186505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300" dirty="0"/>
              <a:t>SYNC VALIDATION DELAY</a:t>
            </a:r>
            <a:endParaRPr kumimoji="1" lang="ko-Kore-KR" altLang="en-US" sz="1300" dirty="0"/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BC6A256D-0319-27DD-661B-9D2F7989D067}"/>
              </a:ext>
            </a:extLst>
          </p:cNvPr>
          <p:cNvSpPr txBox="1"/>
          <p:nvPr/>
        </p:nvSpPr>
        <p:spPr>
          <a:xfrm>
            <a:off x="4039660" y="4626103"/>
            <a:ext cx="77228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300" dirty="0"/>
              <a:t>SYS_CLK</a:t>
            </a:r>
            <a:endParaRPr kumimoji="1" lang="ko-Kore-KR" altLang="en-US" sz="1300" dirty="0"/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3B8F6CCB-882A-F607-F61A-28DBD6310AF8}"/>
              </a:ext>
            </a:extLst>
          </p:cNvPr>
          <p:cNvSpPr txBox="1"/>
          <p:nvPr/>
        </p:nvSpPr>
        <p:spPr>
          <a:xfrm>
            <a:off x="4039660" y="3731566"/>
            <a:ext cx="77228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300" dirty="0"/>
              <a:t>SYNC_</a:t>
            </a:r>
            <a:r>
              <a:rPr kumimoji="1" lang="en-US" altLang="ko-KR" sz="1300" dirty="0"/>
              <a:t>IN</a:t>
            </a:r>
            <a:endParaRPr kumimoji="1" lang="ko-Kore-KR" altLang="en-US" sz="1300" dirty="0"/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53561B5B-BFE1-97DA-5E9E-19C09F768E1B}"/>
              </a:ext>
            </a:extLst>
          </p:cNvPr>
          <p:cNvSpPr txBox="1"/>
          <p:nvPr/>
        </p:nvSpPr>
        <p:spPr>
          <a:xfrm>
            <a:off x="4039660" y="2164650"/>
            <a:ext cx="77228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300" dirty="0"/>
              <a:t>SYNC_IN</a:t>
            </a:r>
            <a:endParaRPr kumimoji="1" lang="ko-Kore-KR" altLang="en-US" sz="1300" dirty="0"/>
          </a:p>
        </p:txBody>
      </p:sp>
      <p:sp>
        <p:nvSpPr>
          <p:cNvPr id="116" name="타원 115">
            <a:extLst>
              <a:ext uri="{FF2B5EF4-FFF2-40B4-BE49-F238E27FC236}">
                <a16:creationId xmlns:a16="http://schemas.microsoft.com/office/drawing/2014/main" id="{1F84FB56-8F70-E012-A52E-9BEDDAAFFD1B}"/>
              </a:ext>
            </a:extLst>
          </p:cNvPr>
          <p:cNvSpPr/>
          <p:nvPr/>
        </p:nvSpPr>
        <p:spPr>
          <a:xfrm>
            <a:off x="1145963" y="1797685"/>
            <a:ext cx="359159" cy="1544545"/>
          </a:xfrm>
          <a:prstGeom prst="ellipse">
            <a:avLst/>
          </a:prstGeom>
          <a:noFill/>
          <a:ln>
            <a:solidFill>
              <a:srgbClr val="FF0000">
                <a:alpha val="62000"/>
              </a:srgb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7" name="타원 116">
            <a:extLst>
              <a:ext uri="{FF2B5EF4-FFF2-40B4-BE49-F238E27FC236}">
                <a16:creationId xmlns:a16="http://schemas.microsoft.com/office/drawing/2014/main" id="{F2F6C3B1-3A62-D15B-23C2-52BDBC1D9A18}"/>
              </a:ext>
            </a:extLst>
          </p:cNvPr>
          <p:cNvSpPr/>
          <p:nvPr/>
        </p:nvSpPr>
        <p:spPr>
          <a:xfrm>
            <a:off x="3497793" y="3362267"/>
            <a:ext cx="359159" cy="1544545"/>
          </a:xfrm>
          <a:prstGeom prst="ellipse">
            <a:avLst/>
          </a:prstGeom>
          <a:noFill/>
          <a:ln>
            <a:solidFill>
              <a:srgbClr val="FF0000">
                <a:alpha val="62000"/>
              </a:srgb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4D82D5E7-7D20-A08F-F1C9-08852D97AE4C}"/>
              </a:ext>
            </a:extLst>
          </p:cNvPr>
          <p:cNvSpPr txBox="1"/>
          <p:nvPr/>
        </p:nvSpPr>
        <p:spPr>
          <a:xfrm>
            <a:off x="1888973" y="1293166"/>
            <a:ext cx="186505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300" dirty="0"/>
              <a:t>SETUP VALIDATION</a:t>
            </a:r>
            <a:endParaRPr kumimoji="1" lang="ko-Kore-KR" altLang="en-US" sz="1300" dirty="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CD236A82-1970-E82C-404C-7EC8A81AA61E}"/>
              </a:ext>
            </a:extLst>
          </p:cNvPr>
          <p:cNvSpPr txBox="1"/>
          <p:nvPr/>
        </p:nvSpPr>
        <p:spPr>
          <a:xfrm>
            <a:off x="2124933" y="5264248"/>
            <a:ext cx="186505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300" dirty="0"/>
              <a:t>HOLD VALIDATION</a:t>
            </a:r>
            <a:endParaRPr kumimoji="1" lang="ko-Kore-KR" altLang="en-US" sz="1300" dirty="0"/>
          </a:p>
        </p:txBody>
      </p:sp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0FA8A9B3-AA97-A209-1576-B94FD32D7F8D}"/>
              </a:ext>
            </a:extLst>
          </p:cNvPr>
          <p:cNvCxnSpPr>
            <a:cxnSpLocks/>
            <a:stCxn id="116" idx="0"/>
            <a:endCxn id="118" idx="1"/>
          </p:cNvCxnSpPr>
          <p:nvPr/>
        </p:nvCxnSpPr>
        <p:spPr>
          <a:xfrm flipV="1">
            <a:off x="1325543" y="1439360"/>
            <a:ext cx="563430" cy="3583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2" name="직선 화살표 연결선 121">
            <a:extLst>
              <a:ext uri="{FF2B5EF4-FFF2-40B4-BE49-F238E27FC236}">
                <a16:creationId xmlns:a16="http://schemas.microsoft.com/office/drawing/2014/main" id="{40B56123-026B-AC49-3573-136A06540297}"/>
              </a:ext>
            </a:extLst>
          </p:cNvPr>
          <p:cNvCxnSpPr>
            <a:cxnSpLocks/>
            <a:stCxn id="117" idx="4"/>
            <a:endCxn id="119" idx="0"/>
          </p:cNvCxnSpPr>
          <p:nvPr/>
        </p:nvCxnSpPr>
        <p:spPr>
          <a:xfrm flipH="1">
            <a:off x="3057458" y="4906812"/>
            <a:ext cx="619915" cy="3574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7" name="제목 1">
            <a:extLst>
              <a:ext uri="{FF2B5EF4-FFF2-40B4-BE49-F238E27FC236}">
                <a16:creationId xmlns:a16="http://schemas.microsoft.com/office/drawing/2014/main" id="{3A4B0BE2-B8BD-92FB-884A-34A62E1DE9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44" y="156580"/>
            <a:ext cx="12021312" cy="893542"/>
          </a:xfrm>
        </p:spPr>
        <p:txBody>
          <a:bodyPr/>
          <a:lstStyle/>
          <a:p>
            <a:r>
              <a:rPr kumimoji="1" lang="en-US" altLang="ko-Kore-KR" dirty="0"/>
              <a:t>SYNC Validation</a:t>
            </a:r>
            <a:endParaRPr kumimoji="1" lang="ko-Kore-KR" altLang="en-US" dirty="0"/>
          </a:p>
        </p:txBody>
      </p:sp>
      <p:grpSp>
        <p:nvGrpSpPr>
          <p:cNvPr id="165" name="그룹 164">
            <a:extLst>
              <a:ext uri="{FF2B5EF4-FFF2-40B4-BE49-F238E27FC236}">
                <a16:creationId xmlns:a16="http://schemas.microsoft.com/office/drawing/2014/main" id="{8586324B-77F3-13F6-1DB6-214AF588CDD4}"/>
              </a:ext>
            </a:extLst>
          </p:cNvPr>
          <p:cNvGrpSpPr/>
          <p:nvPr/>
        </p:nvGrpSpPr>
        <p:grpSpPr>
          <a:xfrm>
            <a:off x="1101572" y="1853893"/>
            <a:ext cx="2779299" cy="505274"/>
            <a:chOff x="743876" y="1853893"/>
            <a:chExt cx="2779299" cy="505274"/>
          </a:xfrm>
        </p:grpSpPr>
        <p:sp>
          <p:nvSpPr>
            <p:cNvPr id="74" name="자유형 76">
              <a:extLst>
                <a:ext uri="{FF2B5EF4-FFF2-40B4-BE49-F238E27FC236}">
                  <a16:creationId xmlns:a16="http://schemas.microsoft.com/office/drawing/2014/main" id="{717DC0DB-0DC8-8071-C51A-AA4A50AFB09B}"/>
                </a:ext>
              </a:extLst>
            </p:cNvPr>
            <p:cNvSpPr/>
            <p:nvPr/>
          </p:nvSpPr>
          <p:spPr>
            <a:xfrm>
              <a:off x="743876" y="2359167"/>
              <a:ext cx="155643" cy="0"/>
            </a:xfrm>
            <a:custGeom>
              <a:avLst/>
              <a:gdLst>
                <a:gd name="connsiteX0" fmla="*/ 155643 w 155643"/>
                <a:gd name="connsiteY0" fmla="*/ 0 h 0"/>
                <a:gd name="connsiteX1" fmla="*/ 0 w 155643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5643">
                  <a:moveTo>
                    <a:pt x="155643" y="0"/>
                  </a:moveTo>
                  <a:lnTo>
                    <a:pt x="0" y="0"/>
                  </a:lnTo>
                </a:path>
              </a:pathLst>
            </a:custGeom>
            <a:noFill/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40" name="직선 연결선 139">
              <a:extLst>
                <a:ext uri="{FF2B5EF4-FFF2-40B4-BE49-F238E27FC236}">
                  <a16:creationId xmlns:a16="http://schemas.microsoft.com/office/drawing/2014/main" id="{882C261B-79B3-5B72-F1E1-73F87F88517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7492" y="1855535"/>
              <a:ext cx="2529327" cy="0"/>
            </a:xfrm>
            <a:prstGeom prst="line">
              <a:avLst/>
            </a:prstGeom>
            <a:ln w="127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직선 연결선 144">
              <a:extLst>
                <a:ext uri="{FF2B5EF4-FFF2-40B4-BE49-F238E27FC236}">
                  <a16:creationId xmlns:a16="http://schemas.microsoft.com/office/drawing/2014/main" id="{8BEE8F36-D566-F3CB-FB4D-6AC97FB0F3EC}"/>
                </a:ext>
              </a:extLst>
            </p:cNvPr>
            <p:cNvCxnSpPr>
              <a:cxnSpLocks/>
              <a:endCxn id="74" idx="0"/>
            </p:cNvCxnSpPr>
            <p:nvPr/>
          </p:nvCxnSpPr>
          <p:spPr>
            <a:xfrm>
              <a:off x="899519" y="1853894"/>
              <a:ext cx="0" cy="505273"/>
            </a:xfrm>
            <a:prstGeom prst="line">
              <a:avLst/>
            </a:prstGeom>
            <a:ln w="127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직선 연결선 158">
              <a:extLst>
                <a:ext uri="{FF2B5EF4-FFF2-40B4-BE49-F238E27FC236}">
                  <a16:creationId xmlns:a16="http://schemas.microsoft.com/office/drawing/2014/main" id="{10C24E4C-BBC8-7704-C1DE-B59634CE34E2}"/>
                </a:ext>
              </a:extLst>
            </p:cNvPr>
            <p:cNvCxnSpPr>
              <a:cxnSpLocks/>
            </p:cNvCxnSpPr>
            <p:nvPr/>
          </p:nvCxnSpPr>
          <p:spPr>
            <a:xfrm>
              <a:off x="3426819" y="2359166"/>
              <a:ext cx="96356" cy="0"/>
            </a:xfrm>
            <a:prstGeom prst="line">
              <a:avLst/>
            </a:prstGeom>
            <a:ln w="127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직선 연결선 160">
              <a:extLst>
                <a:ext uri="{FF2B5EF4-FFF2-40B4-BE49-F238E27FC236}">
                  <a16:creationId xmlns:a16="http://schemas.microsoft.com/office/drawing/2014/main" id="{3D441692-3F80-5810-2EBC-34706B9A3604}"/>
                </a:ext>
              </a:extLst>
            </p:cNvPr>
            <p:cNvCxnSpPr>
              <a:cxnSpLocks/>
            </p:cNvCxnSpPr>
            <p:nvPr/>
          </p:nvCxnSpPr>
          <p:spPr>
            <a:xfrm>
              <a:off x="3426819" y="1853893"/>
              <a:ext cx="0" cy="505273"/>
            </a:xfrm>
            <a:prstGeom prst="line">
              <a:avLst/>
            </a:prstGeom>
            <a:ln w="127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6" name="그룹 165">
            <a:extLst>
              <a:ext uri="{FF2B5EF4-FFF2-40B4-BE49-F238E27FC236}">
                <a16:creationId xmlns:a16="http://schemas.microsoft.com/office/drawing/2014/main" id="{A6844511-3BB9-6877-17F4-F83348599439}"/>
              </a:ext>
            </a:extLst>
          </p:cNvPr>
          <p:cNvGrpSpPr/>
          <p:nvPr/>
        </p:nvGrpSpPr>
        <p:grpSpPr>
          <a:xfrm>
            <a:off x="1022902" y="3424403"/>
            <a:ext cx="2779299" cy="505274"/>
            <a:chOff x="743876" y="1853893"/>
            <a:chExt cx="2779299" cy="505274"/>
          </a:xfrm>
        </p:grpSpPr>
        <p:sp>
          <p:nvSpPr>
            <p:cNvPr id="167" name="자유형 76">
              <a:extLst>
                <a:ext uri="{FF2B5EF4-FFF2-40B4-BE49-F238E27FC236}">
                  <a16:creationId xmlns:a16="http://schemas.microsoft.com/office/drawing/2014/main" id="{004AE8E3-2F0F-70E1-89D0-1CB1813C9AFE}"/>
                </a:ext>
              </a:extLst>
            </p:cNvPr>
            <p:cNvSpPr/>
            <p:nvPr/>
          </p:nvSpPr>
          <p:spPr>
            <a:xfrm>
              <a:off x="743876" y="2359167"/>
              <a:ext cx="155643" cy="0"/>
            </a:xfrm>
            <a:custGeom>
              <a:avLst/>
              <a:gdLst>
                <a:gd name="connsiteX0" fmla="*/ 155643 w 155643"/>
                <a:gd name="connsiteY0" fmla="*/ 0 h 0"/>
                <a:gd name="connsiteX1" fmla="*/ 0 w 155643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5643">
                  <a:moveTo>
                    <a:pt x="155643" y="0"/>
                  </a:moveTo>
                  <a:lnTo>
                    <a:pt x="0" y="0"/>
                  </a:lnTo>
                </a:path>
              </a:pathLst>
            </a:custGeom>
            <a:noFill/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68" name="직선 연결선 167">
              <a:extLst>
                <a:ext uri="{FF2B5EF4-FFF2-40B4-BE49-F238E27FC236}">
                  <a16:creationId xmlns:a16="http://schemas.microsoft.com/office/drawing/2014/main" id="{086B2E69-0E5D-292C-FFA9-16183699B0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7492" y="1855535"/>
              <a:ext cx="2529327" cy="0"/>
            </a:xfrm>
            <a:prstGeom prst="line">
              <a:avLst/>
            </a:prstGeom>
            <a:ln w="127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직선 연결선 168">
              <a:extLst>
                <a:ext uri="{FF2B5EF4-FFF2-40B4-BE49-F238E27FC236}">
                  <a16:creationId xmlns:a16="http://schemas.microsoft.com/office/drawing/2014/main" id="{8F7CF4D7-6392-8729-CD99-5B3EF4630E7D}"/>
                </a:ext>
              </a:extLst>
            </p:cNvPr>
            <p:cNvCxnSpPr>
              <a:cxnSpLocks/>
              <a:endCxn id="167" idx="0"/>
            </p:cNvCxnSpPr>
            <p:nvPr/>
          </p:nvCxnSpPr>
          <p:spPr>
            <a:xfrm>
              <a:off x="899519" y="1853894"/>
              <a:ext cx="0" cy="505273"/>
            </a:xfrm>
            <a:prstGeom prst="line">
              <a:avLst/>
            </a:prstGeom>
            <a:ln w="127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직선 연결선 169">
              <a:extLst>
                <a:ext uri="{FF2B5EF4-FFF2-40B4-BE49-F238E27FC236}">
                  <a16:creationId xmlns:a16="http://schemas.microsoft.com/office/drawing/2014/main" id="{6FEEDDE6-7E1F-7A4C-4433-560D69D94029}"/>
                </a:ext>
              </a:extLst>
            </p:cNvPr>
            <p:cNvCxnSpPr>
              <a:cxnSpLocks/>
            </p:cNvCxnSpPr>
            <p:nvPr/>
          </p:nvCxnSpPr>
          <p:spPr>
            <a:xfrm>
              <a:off x="3426819" y="2359166"/>
              <a:ext cx="96356" cy="0"/>
            </a:xfrm>
            <a:prstGeom prst="line">
              <a:avLst/>
            </a:prstGeom>
            <a:ln w="127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직선 연결선 170">
              <a:extLst>
                <a:ext uri="{FF2B5EF4-FFF2-40B4-BE49-F238E27FC236}">
                  <a16:creationId xmlns:a16="http://schemas.microsoft.com/office/drawing/2014/main" id="{9766619C-726D-A692-5AE8-9771B115DB9F}"/>
                </a:ext>
              </a:extLst>
            </p:cNvPr>
            <p:cNvCxnSpPr>
              <a:cxnSpLocks/>
            </p:cNvCxnSpPr>
            <p:nvPr/>
          </p:nvCxnSpPr>
          <p:spPr>
            <a:xfrm>
              <a:off x="3426819" y="1853893"/>
              <a:ext cx="0" cy="505273"/>
            </a:xfrm>
            <a:prstGeom prst="line">
              <a:avLst/>
            </a:prstGeom>
            <a:ln w="127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9" name="그룹 188">
            <a:extLst>
              <a:ext uri="{FF2B5EF4-FFF2-40B4-BE49-F238E27FC236}">
                <a16:creationId xmlns:a16="http://schemas.microsoft.com/office/drawing/2014/main" id="{750A3EA5-6174-83B2-C467-97DDA3CFC023}"/>
              </a:ext>
            </a:extLst>
          </p:cNvPr>
          <p:cNvGrpSpPr/>
          <p:nvPr/>
        </p:nvGrpSpPr>
        <p:grpSpPr>
          <a:xfrm>
            <a:off x="585419" y="4390465"/>
            <a:ext cx="3480119" cy="437950"/>
            <a:chOff x="585419" y="4390465"/>
            <a:chExt cx="3480119" cy="437950"/>
          </a:xfrm>
        </p:grpSpPr>
        <p:sp>
          <p:nvSpPr>
            <p:cNvPr id="48" name="자유형 48">
              <a:extLst>
                <a:ext uri="{FF2B5EF4-FFF2-40B4-BE49-F238E27FC236}">
                  <a16:creationId xmlns:a16="http://schemas.microsoft.com/office/drawing/2014/main" id="{3F6B9C24-98E3-E7BB-940A-E794B0FB31D4}"/>
                </a:ext>
              </a:extLst>
            </p:cNvPr>
            <p:cNvSpPr/>
            <p:nvPr/>
          </p:nvSpPr>
          <p:spPr>
            <a:xfrm>
              <a:off x="585419" y="4390465"/>
              <a:ext cx="322446" cy="437950"/>
            </a:xfrm>
            <a:custGeom>
              <a:avLst/>
              <a:gdLst>
                <a:gd name="connsiteX0" fmla="*/ 0 w 322446"/>
                <a:gd name="connsiteY0" fmla="*/ 437950 h 437950"/>
                <a:gd name="connsiteX1" fmla="*/ 173254 w 322446"/>
                <a:gd name="connsiteY1" fmla="*/ 437950 h 437950"/>
                <a:gd name="connsiteX2" fmla="*/ 173254 w 322446"/>
                <a:gd name="connsiteY2" fmla="*/ 0 h 437950"/>
                <a:gd name="connsiteX3" fmla="*/ 322446 w 322446"/>
                <a:gd name="connsiteY3" fmla="*/ 0 h 437950"/>
                <a:gd name="connsiteX4" fmla="*/ 322446 w 322446"/>
                <a:gd name="connsiteY4" fmla="*/ 437950 h 437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2446" h="437950">
                  <a:moveTo>
                    <a:pt x="0" y="437950"/>
                  </a:moveTo>
                  <a:lnTo>
                    <a:pt x="173254" y="437950"/>
                  </a:lnTo>
                  <a:lnTo>
                    <a:pt x="173254" y="0"/>
                  </a:lnTo>
                  <a:lnTo>
                    <a:pt x="322446" y="0"/>
                  </a:lnTo>
                  <a:lnTo>
                    <a:pt x="322446" y="437950"/>
                  </a:ln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9" name="자유형 49">
              <a:extLst>
                <a:ext uri="{FF2B5EF4-FFF2-40B4-BE49-F238E27FC236}">
                  <a16:creationId xmlns:a16="http://schemas.microsoft.com/office/drawing/2014/main" id="{789036B3-2FD0-7BC0-48BF-7C7D073746C9}"/>
                </a:ext>
              </a:extLst>
            </p:cNvPr>
            <p:cNvSpPr/>
            <p:nvPr/>
          </p:nvSpPr>
          <p:spPr>
            <a:xfrm>
              <a:off x="903053" y="4390465"/>
              <a:ext cx="322446" cy="437950"/>
            </a:xfrm>
            <a:custGeom>
              <a:avLst/>
              <a:gdLst>
                <a:gd name="connsiteX0" fmla="*/ 0 w 322446"/>
                <a:gd name="connsiteY0" fmla="*/ 437950 h 437950"/>
                <a:gd name="connsiteX1" fmla="*/ 173254 w 322446"/>
                <a:gd name="connsiteY1" fmla="*/ 437950 h 437950"/>
                <a:gd name="connsiteX2" fmla="*/ 173254 w 322446"/>
                <a:gd name="connsiteY2" fmla="*/ 0 h 437950"/>
                <a:gd name="connsiteX3" fmla="*/ 322446 w 322446"/>
                <a:gd name="connsiteY3" fmla="*/ 0 h 437950"/>
                <a:gd name="connsiteX4" fmla="*/ 322446 w 322446"/>
                <a:gd name="connsiteY4" fmla="*/ 437950 h 437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2446" h="437950">
                  <a:moveTo>
                    <a:pt x="0" y="437950"/>
                  </a:moveTo>
                  <a:lnTo>
                    <a:pt x="173254" y="437950"/>
                  </a:lnTo>
                  <a:lnTo>
                    <a:pt x="173254" y="0"/>
                  </a:lnTo>
                  <a:lnTo>
                    <a:pt x="322446" y="0"/>
                  </a:lnTo>
                  <a:lnTo>
                    <a:pt x="322446" y="437950"/>
                  </a:ln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50" name="자유형 50">
              <a:extLst>
                <a:ext uri="{FF2B5EF4-FFF2-40B4-BE49-F238E27FC236}">
                  <a16:creationId xmlns:a16="http://schemas.microsoft.com/office/drawing/2014/main" id="{300DEFEC-B069-8A0B-6DDC-337C85E22DF9}"/>
                </a:ext>
              </a:extLst>
            </p:cNvPr>
            <p:cNvSpPr/>
            <p:nvPr/>
          </p:nvSpPr>
          <p:spPr>
            <a:xfrm>
              <a:off x="1220686" y="4390465"/>
              <a:ext cx="322446" cy="437950"/>
            </a:xfrm>
            <a:custGeom>
              <a:avLst/>
              <a:gdLst>
                <a:gd name="connsiteX0" fmla="*/ 0 w 322446"/>
                <a:gd name="connsiteY0" fmla="*/ 437950 h 437950"/>
                <a:gd name="connsiteX1" fmla="*/ 173254 w 322446"/>
                <a:gd name="connsiteY1" fmla="*/ 437950 h 437950"/>
                <a:gd name="connsiteX2" fmla="*/ 173254 w 322446"/>
                <a:gd name="connsiteY2" fmla="*/ 0 h 437950"/>
                <a:gd name="connsiteX3" fmla="*/ 322446 w 322446"/>
                <a:gd name="connsiteY3" fmla="*/ 0 h 437950"/>
                <a:gd name="connsiteX4" fmla="*/ 322446 w 322446"/>
                <a:gd name="connsiteY4" fmla="*/ 437950 h 437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2446" h="437950">
                  <a:moveTo>
                    <a:pt x="0" y="437950"/>
                  </a:moveTo>
                  <a:lnTo>
                    <a:pt x="173254" y="437950"/>
                  </a:lnTo>
                  <a:lnTo>
                    <a:pt x="173254" y="0"/>
                  </a:lnTo>
                  <a:lnTo>
                    <a:pt x="322446" y="0"/>
                  </a:lnTo>
                  <a:lnTo>
                    <a:pt x="322446" y="437950"/>
                  </a:ln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51" name="자유형 51">
              <a:extLst>
                <a:ext uri="{FF2B5EF4-FFF2-40B4-BE49-F238E27FC236}">
                  <a16:creationId xmlns:a16="http://schemas.microsoft.com/office/drawing/2014/main" id="{1F05DBA7-6B0F-D30C-8C63-2574F0B1E792}"/>
                </a:ext>
              </a:extLst>
            </p:cNvPr>
            <p:cNvSpPr/>
            <p:nvPr/>
          </p:nvSpPr>
          <p:spPr>
            <a:xfrm>
              <a:off x="1538320" y="4390465"/>
              <a:ext cx="322446" cy="437950"/>
            </a:xfrm>
            <a:custGeom>
              <a:avLst/>
              <a:gdLst>
                <a:gd name="connsiteX0" fmla="*/ 0 w 322446"/>
                <a:gd name="connsiteY0" fmla="*/ 437950 h 437950"/>
                <a:gd name="connsiteX1" fmla="*/ 173254 w 322446"/>
                <a:gd name="connsiteY1" fmla="*/ 437950 h 437950"/>
                <a:gd name="connsiteX2" fmla="*/ 173254 w 322446"/>
                <a:gd name="connsiteY2" fmla="*/ 0 h 437950"/>
                <a:gd name="connsiteX3" fmla="*/ 322446 w 322446"/>
                <a:gd name="connsiteY3" fmla="*/ 0 h 437950"/>
                <a:gd name="connsiteX4" fmla="*/ 322446 w 322446"/>
                <a:gd name="connsiteY4" fmla="*/ 437950 h 437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2446" h="437950">
                  <a:moveTo>
                    <a:pt x="0" y="437950"/>
                  </a:moveTo>
                  <a:lnTo>
                    <a:pt x="173254" y="437950"/>
                  </a:lnTo>
                  <a:lnTo>
                    <a:pt x="173254" y="0"/>
                  </a:lnTo>
                  <a:lnTo>
                    <a:pt x="322446" y="0"/>
                  </a:lnTo>
                  <a:lnTo>
                    <a:pt x="322446" y="437950"/>
                  </a:ln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52" name="자유형 52">
              <a:extLst>
                <a:ext uri="{FF2B5EF4-FFF2-40B4-BE49-F238E27FC236}">
                  <a16:creationId xmlns:a16="http://schemas.microsoft.com/office/drawing/2014/main" id="{67A9906B-0D52-4C28-B3B2-EF995C7F5E57}"/>
                </a:ext>
              </a:extLst>
            </p:cNvPr>
            <p:cNvSpPr/>
            <p:nvPr/>
          </p:nvSpPr>
          <p:spPr>
            <a:xfrm>
              <a:off x="1855954" y="4390465"/>
              <a:ext cx="322446" cy="437950"/>
            </a:xfrm>
            <a:custGeom>
              <a:avLst/>
              <a:gdLst>
                <a:gd name="connsiteX0" fmla="*/ 0 w 322446"/>
                <a:gd name="connsiteY0" fmla="*/ 437950 h 437950"/>
                <a:gd name="connsiteX1" fmla="*/ 173254 w 322446"/>
                <a:gd name="connsiteY1" fmla="*/ 437950 h 437950"/>
                <a:gd name="connsiteX2" fmla="*/ 173254 w 322446"/>
                <a:gd name="connsiteY2" fmla="*/ 0 h 437950"/>
                <a:gd name="connsiteX3" fmla="*/ 322446 w 322446"/>
                <a:gd name="connsiteY3" fmla="*/ 0 h 437950"/>
                <a:gd name="connsiteX4" fmla="*/ 322446 w 322446"/>
                <a:gd name="connsiteY4" fmla="*/ 437950 h 437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2446" h="437950">
                  <a:moveTo>
                    <a:pt x="0" y="437950"/>
                  </a:moveTo>
                  <a:lnTo>
                    <a:pt x="173254" y="437950"/>
                  </a:lnTo>
                  <a:lnTo>
                    <a:pt x="173254" y="0"/>
                  </a:lnTo>
                  <a:lnTo>
                    <a:pt x="322446" y="0"/>
                  </a:lnTo>
                  <a:lnTo>
                    <a:pt x="322446" y="437950"/>
                  </a:ln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53" name="자유형 53">
              <a:extLst>
                <a:ext uri="{FF2B5EF4-FFF2-40B4-BE49-F238E27FC236}">
                  <a16:creationId xmlns:a16="http://schemas.microsoft.com/office/drawing/2014/main" id="{D9596F3D-7CEE-FD09-DB80-3E4C01D4F2BC}"/>
                </a:ext>
              </a:extLst>
            </p:cNvPr>
            <p:cNvSpPr/>
            <p:nvPr/>
          </p:nvSpPr>
          <p:spPr>
            <a:xfrm>
              <a:off x="2173588" y="4390465"/>
              <a:ext cx="322446" cy="437950"/>
            </a:xfrm>
            <a:custGeom>
              <a:avLst/>
              <a:gdLst>
                <a:gd name="connsiteX0" fmla="*/ 0 w 322446"/>
                <a:gd name="connsiteY0" fmla="*/ 437950 h 437950"/>
                <a:gd name="connsiteX1" fmla="*/ 173254 w 322446"/>
                <a:gd name="connsiteY1" fmla="*/ 437950 h 437950"/>
                <a:gd name="connsiteX2" fmla="*/ 173254 w 322446"/>
                <a:gd name="connsiteY2" fmla="*/ 0 h 437950"/>
                <a:gd name="connsiteX3" fmla="*/ 322446 w 322446"/>
                <a:gd name="connsiteY3" fmla="*/ 0 h 437950"/>
                <a:gd name="connsiteX4" fmla="*/ 322446 w 322446"/>
                <a:gd name="connsiteY4" fmla="*/ 437950 h 437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2446" h="437950">
                  <a:moveTo>
                    <a:pt x="0" y="437950"/>
                  </a:moveTo>
                  <a:lnTo>
                    <a:pt x="173254" y="437950"/>
                  </a:lnTo>
                  <a:lnTo>
                    <a:pt x="173254" y="0"/>
                  </a:lnTo>
                  <a:lnTo>
                    <a:pt x="322446" y="0"/>
                  </a:lnTo>
                  <a:lnTo>
                    <a:pt x="322446" y="437950"/>
                  </a:ln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54" name="자유형 65">
              <a:extLst>
                <a:ext uri="{FF2B5EF4-FFF2-40B4-BE49-F238E27FC236}">
                  <a16:creationId xmlns:a16="http://schemas.microsoft.com/office/drawing/2014/main" id="{F5F7D412-5FEB-88BF-19C1-37E9621C69C5}"/>
                </a:ext>
              </a:extLst>
            </p:cNvPr>
            <p:cNvSpPr/>
            <p:nvPr/>
          </p:nvSpPr>
          <p:spPr>
            <a:xfrm>
              <a:off x="2491222" y="4390465"/>
              <a:ext cx="322446" cy="437950"/>
            </a:xfrm>
            <a:custGeom>
              <a:avLst/>
              <a:gdLst>
                <a:gd name="connsiteX0" fmla="*/ 0 w 322446"/>
                <a:gd name="connsiteY0" fmla="*/ 437950 h 437950"/>
                <a:gd name="connsiteX1" fmla="*/ 173254 w 322446"/>
                <a:gd name="connsiteY1" fmla="*/ 437950 h 437950"/>
                <a:gd name="connsiteX2" fmla="*/ 173254 w 322446"/>
                <a:gd name="connsiteY2" fmla="*/ 0 h 437950"/>
                <a:gd name="connsiteX3" fmla="*/ 322446 w 322446"/>
                <a:gd name="connsiteY3" fmla="*/ 0 h 437950"/>
                <a:gd name="connsiteX4" fmla="*/ 322446 w 322446"/>
                <a:gd name="connsiteY4" fmla="*/ 437950 h 437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2446" h="437950">
                  <a:moveTo>
                    <a:pt x="0" y="437950"/>
                  </a:moveTo>
                  <a:lnTo>
                    <a:pt x="173254" y="437950"/>
                  </a:lnTo>
                  <a:lnTo>
                    <a:pt x="173254" y="0"/>
                  </a:lnTo>
                  <a:lnTo>
                    <a:pt x="322446" y="0"/>
                  </a:lnTo>
                  <a:lnTo>
                    <a:pt x="322446" y="437950"/>
                  </a:ln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55" name="자유형 66">
              <a:extLst>
                <a:ext uri="{FF2B5EF4-FFF2-40B4-BE49-F238E27FC236}">
                  <a16:creationId xmlns:a16="http://schemas.microsoft.com/office/drawing/2014/main" id="{4D433379-8A59-0ADF-0A38-8A8F40C6ED1F}"/>
                </a:ext>
              </a:extLst>
            </p:cNvPr>
            <p:cNvSpPr/>
            <p:nvPr/>
          </p:nvSpPr>
          <p:spPr>
            <a:xfrm>
              <a:off x="2801656" y="4390465"/>
              <a:ext cx="322446" cy="437950"/>
            </a:xfrm>
            <a:custGeom>
              <a:avLst/>
              <a:gdLst>
                <a:gd name="connsiteX0" fmla="*/ 0 w 322446"/>
                <a:gd name="connsiteY0" fmla="*/ 437950 h 437950"/>
                <a:gd name="connsiteX1" fmla="*/ 173254 w 322446"/>
                <a:gd name="connsiteY1" fmla="*/ 437950 h 437950"/>
                <a:gd name="connsiteX2" fmla="*/ 173254 w 322446"/>
                <a:gd name="connsiteY2" fmla="*/ 0 h 437950"/>
                <a:gd name="connsiteX3" fmla="*/ 322446 w 322446"/>
                <a:gd name="connsiteY3" fmla="*/ 0 h 437950"/>
                <a:gd name="connsiteX4" fmla="*/ 322446 w 322446"/>
                <a:gd name="connsiteY4" fmla="*/ 437950 h 437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2446" h="437950">
                  <a:moveTo>
                    <a:pt x="0" y="437950"/>
                  </a:moveTo>
                  <a:lnTo>
                    <a:pt x="173254" y="437950"/>
                  </a:lnTo>
                  <a:lnTo>
                    <a:pt x="173254" y="0"/>
                  </a:lnTo>
                  <a:lnTo>
                    <a:pt x="322446" y="0"/>
                  </a:lnTo>
                  <a:lnTo>
                    <a:pt x="322446" y="437950"/>
                  </a:ln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56" name="자유형 67">
              <a:extLst>
                <a:ext uri="{FF2B5EF4-FFF2-40B4-BE49-F238E27FC236}">
                  <a16:creationId xmlns:a16="http://schemas.microsoft.com/office/drawing/2014/main" id="{145C3634-4B31-9383-FB93-D4C723AA7A95}"/>
                </a:ext>
              </a:extLst>
            </p:cNvPr>
            <p:cNvSpPr/>
            <p:nvPr/>
          </p:nvSpPr>
          <p:spPr>
            <a:xfrm>
              <a:off x="3112090" y="4390465"/>
              <a:ext cx="322446" cy="437950"/>
            </a:xfrm>
            <a:custGeom>
              <a:avLst/>
              <a:gdLst>
                <a:gd name="connsiteX0" fmla="*/ 0 w 322446"/>
                <a:gd name="connsiteY0" fmla="*/ 437950 h 437950"/>
                <a:gd name="connsiteX1" fmla="*/ 173254 w 322446"/>
                <a:gd name="connsiteY1" fmla="*/ 437950 h 437950"/>
                <a:gd name="connsiteX2" fmla="*/ 173254 w 322446"/>
                <a:gd name="connsiteY2" fmla="*/ 0 h 437950"/>
                <a:gd name="connsiteX3" fmla="*/ 322446 w 322446"/>
                <a:gd name="connsiteY3" fmla="*/ 0 h 437950"/>
                <a:gd name="connsiteX4" fmla="*/ 322446 w 322446"/>
                <a:gd name="connsiteY4" fmla="*/ 437950 h 437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2446" h="437950">
                  <a:moveTo>
                    <a:pt x="0" y="437950"/>
                  </a:moveTo>
                  <a:lnTo>
                    <a:pt x="173254" y="437950"/>
                  </a:lnTo>
                  <a:lnTo>
                    <a:pt x="173254" y="0"/>
                  </a:lnTo>
                  <a:lnTo>
                    <a:pt x="322446" y="0"/>
                  </a:lnTo>
                  <a:lnTo>
                    <a:pt x="322446" y="437950"/>
                  </a:ln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87" name="자유형 67">
              <a:extLst>
                <a:ext uri="{FF2B5EF4-FFF2-40B4-BE49-F238E27FC236}">
                  <a16:creationId xmlns:a16="http://schemas.microsoft.com/office/drawing/2014/main" id="{4C402FF3-FD5D-464D-D4A2-D66632F4EB47}"/>
                </a:ext>
              </a:extLst>
            </p:cNvPr>
            <p:cNvSpPr/>
            <p:nvPr/>
          </p:nvSpPr>
          <p:spPr>
            <a:xfrm>
              <a:off x="3430301" y="4390465"/>
              <a:ext cx="322446" cy="437950"/>
            </a:xfrm>
            <a:custGeom>
              <a:avLst/>
              <a:gdLst>
                <a:gd name="connsiteX0" fmla="*/ 0 w 322446"/>
                <a:gd name="connsiteY0" fmla="*/ 437950 h 437950"/>
                <a:gd name="connsiteX1" fmla="*/ 173254 w 322446"/>
                <a:gd name="connsiteY1" fmla="*/ 437950 h 437950"/>
                <a:gd name="connsiteX2" fmla="*/ 173254 w 322446"/>
                <a:gd name="connsiteY2" fmla="*/ 0 h 437950"/>
                <a:gd name="connsiteX3" fmla="*/ 322446 w 322446"/>
                <a:gd name="connsiteY3" fmla="*/ 0 h 437950"/>
                <a:gd name="connsiteX4" fmla="*/ 322446 w 322446"/>
                <a:gd name="connsiteY4" fmla="*/ 437950 h 437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2446" h="437950">
                  <a:moveTo>
                    <a:pt x="0" y="437950"/>
                  </a:moveTo>
                  <a:lnTo>
                    <a:pt x="173254" y="437950"/>
                  </a:lnTo>
                  <a:lnTo>
                    <a:pt x="173254" y="0"/>
                  </a:lnTo>
                  <a:lnTo>
                    <a:pt x="322446" y="0"/>
                  </a:lnTo>
                  <a:lnTo>
                    <a:pt x="322446" y="437950"/>
                  </a:ln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88" name="자유형 67">
              <a:extLst>
                <a:ext uri="{FF2B5EF4-FFF2-40B4-BE49-F238E27FC236}">
                  <a16:creationId xmlns:a16="http://schemas.microsoft.com/office/drawing/2014/main" id="{F976AE65-518E-8579-0235-98192BA9D760}"/>
                </a:ext>
              </a:extLst>
            </p:cNvPr>
            <p:cNvSpPr/>
            <p:nvPr/>
          </p:nvSpPr>
          <p:spPr>
            <a:xfrm>
              <a:off x="3743092" y="4390465"/>
              <a:ext cx="322446" cy="437950"/>
            </a:xfrm>
            <a:custGeom>
              <a:avLst/>
              <a:gdLst>
                <a:gd name="connsiteX0" fmla="*/ 0 w 322446"/>
                <a:gd name="connsiteY0" fmla="*/ 437950 h 437950"/>
                <a:gd name="connsiteX1" fmla="*/ 173254 w 322446"/>
                <a:gd name="connsiteY1" fmla="*/ 437950 h 437950"/>
                <a:gd name="connsiteX2" fmla="*/ 173254 w 322446"/>
                <a:gd name="connsiteY2" fmla="*/ 0 h 437950"/>
                <a:gd name="connsiteX3" fmla="*/ 322446 w 322446"/>
                <a:gd name="connsiteY3" fmla="*/ 0 h 437950"/>
                <a:gd name="connsiteX4" fmla="*/ 322446 w 322446"/>
                <a:gd name="connsiteY4" fmla="*/ 437950 h 437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2446" h="437950">
                  <a:moveTo>
                    <a:pt x="0" y="437950"/>
                  </a:moveTo>
                  <a:lnTo>
                    <a:pt x="173254" y="437950"/>
                  </a:lnTo>
                  <a:lnTo>
                    <a:pt x="173254" y="0"/>
                  </a:lnTo>
                  <a:lnTo>
                    <a:pt x="322446" y="0"/>
                  </a:lnTo>
                  <a:lnTo>
                    <a:pt x="322446" y="437950"/>
                  </a:ln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31697296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F2BE322-2161-55B1-648C-29B116476E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2023. 2. 1.</a:t>
            </a:r>
            <a:endParaRPr kumimoji="1" lang="ko-Kore-KR" altLang="en-US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13AD501D-340E-A7E7-4186-3F4788E429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44" y="156580"/>
            <a:ext cx="12021312" cy="893542"/>
          </a:xfrm>
        </p:spPr>
        <p:txBody>
          <a:bodyPr/>
          <a:lstStyle/>
          <a:p>
            <a:r>
              <a:rPr kumimoji="1" lang="en-US" altLang="ko-Kore-KR" dirty="0"/>
              <a:t>Synchronizing</a:t>
            </a:r>
            <a:endParaRPr kumimoji="1" lang="ko-Kore-KR" altLang="en-US" dirty="0"/>
          </a:p>
        </p:txBody>
      </p:sp>
      <p:pic>
        <p:nvPicPr>
          <p:cNvPr id="6" name="그림 5" descr="조류이(가) 표시된 사진&#10;&#10;자동 생성된 설명">
            <a:extLst>
              <a:ext uri="{FF2B5EF4-FFF2-40B4-BE49-F238E27FC236}">
                <a16:creationId xmlns:a16="http://schemas.microsoft.com/office/drawing/2014/main" id="{1770533E-9C70-BE2B-D87B-CF95073306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8836" y="1787652"/>
            <a:ext cx="8540427" cy="151136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4248930-B512-5AFC-A7D4-22640B75C3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1150" y="4253259"/>
            <a:ext cx="8540427" cy="13933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8FBDA72-293F-DC53-3FBD-7861D1E02A6D}"/>
              </a:ext>
            </a:extLst>
          </p:cNvPr>
          <p:cNvSpPr txBox="1"/>
          <p:nvPr/>
        </p:nvSpPr>
        <p:spPr>
          <a:xfrm>
            <a:off x="-89185" y="1185983"/>
            <a:ext cx="168042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300" dirty="0"/>
              <a:t>Case1</a:t>
            </a:r>
            <a:endParaRPr kumimoji="1" lang="ko-Kore-KR" altLang="en-US" sz="13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683309-AEB3-4EB6-2619-64BF93434CA6}"/>
              </a:ext>
            </a:extLst>
          </p:cNvPr>
          <p:cNvSpPr txBox="1"/>
          <p:nvPr/>
        </p:nvSpPr>
        <p:spPr>
          <a:xfrm>
            <a:off x="-89185" y="3631265"/>
            <a:ext cx="1680423" cy="265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300" dirty="0"/>
              <a:t>Case2</a:t>
            </a:r>
            <a:endParaRPr kumimoji="1" lang="ko-Kore-KR" altLang="en-US" sz="13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1715F9-DFC3-0DD1-0A65-735B22725B6F}"/>
              </a:ext>
            </a:extLst>
          </p:cNvPr>
          <p:cNvSpPr txBox="1"/>
          <p:nvPr/>
        </p:nvSpPr>
        <p:spPr>
          <a:xfrm>
            <a:off x="-81433" y="1765045"/>
            <a:ext cx="168042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300" dirty="0"/>
              <a:t>Sync Validation delay</a:t>
            </a:r>
            <a:endParaRPr kumimoji="1" lang="ko-Kore-KR" altLang="en-US" sz="13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462C9EA-7FDA-659A-2718-723B6BCCE5E4}"/>
              </a:ext>
            </a:extLst>
          </p:cNvPr>
          <p:cNvSpPr txBox="1"/>
          <p:nvPr/>
        </p:nvSpPr>
        <p:spPr>
          <a:xfrm>
            <a:off x="198498" y="1957148"/>
            <a:ext cx="1680423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300" dirty="0"/>
              <a:t>0</a:t>
            </a:r>
          </a:p>
          <a:p>
            <a:pPr algn="ctr"/>
            <a:r>
              <a:rPr kumimoji="1" lang="en-US" altLang="ko-Kore-KR" sz="1300" dirty="0"/>
              <a:t>1</a:t>
            </a:r>
          </a:p>
          <a:p>
            <a:pPr algn="ctr"/>
            <a:r>
              <a:rPr kumimoji="1" lang="en-US" altLang="ko-Kore-KR" sz="1300" dirty="0"/>
              <a:t>2</a:t>
            </a:r>
          </a:p>
          <a:p>
            <a:pPr algn="ctr"/>
            <a:r>
              <a:rPr kumimoji="1" lang="en-US" altLang="ko-Kore-KR" sz="1300" dirty="0"/>
              <a:t>3</a:t>
            </a:r>
          </a:p>
          <a:p>
            <a:pPr algn="ctr"/>
            <a:r>
              <a:rPr kumimoji="1" lang="en-US" altLang="ko-Kore-KR" sz="1300" dirty="0"/>
              <a:t>4</a:t>
            </a:r>
          </a:p>
          <a:p>
            <a:pPr algn="ctr"/>
            <a:r>
              <a:rPr kumimoji="1" lang="en-US" altLang="ko-Kore-KR" sz="1300" dirty="0"/>
              <a:t>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5D69335-2D24-821A-DBDF-034FEC9559D2}"/>
              </a:ext>
            </a:extLst>
          </p:cNvPr>
          <p:cNvSpPr txBox="1"/>
          <p:nvPr/>
        </p:nvSpPr>
        <p:spPr>
          <a:xfrm>
            <a:off x="136017" y="1468038"/>
            <a:ext cx="168042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300" dirty="0"/>
              <a:t>SYNC_IN delay</a:t>
            </a:r>
            <a:endParaRPr kumimoji="1" lang="ko-Kore-KR" altLang="en-US" sz="13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178B89-36BB-8D5F-7333-738F16D8F895}"/>
              </a:ext>
            </a:extLst>
          </p:cNvPr>
          <p:cNvSpPr txBox="1"/>
          <p:nvPr/>
        </p:nvSpPr>
        <p:spPr>
          <a:xfrm>
            <a:off x="1677076" y="1625088"/>
            <a:ext cx="899608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300" dirty="0"/>
              <a:t>0    1     2     3    4     5     6    7     8    9    10   11  12  13   14  15  16  17   18   19  20  21   22  23  24  25   26   27  28   29   30  31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4A08C01-5292-B729-FE33-A9194D0542C3}"/>
              </a:ext>
            </a:extLst>
          </p:cNvPr>
          <p:cNvSpPr txBox="1"/>
          <p:nvPr/>
        </p:nvSpPr>
        <p:spPr>
          <a:xfrm>
            <a:off x="-81433" y="4146116"/>
            <a:ext cx="168042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300" dirty="0"/>
              <a:t>Sync Validation delay</a:t>
            </a:r>
            <a:endParaRPr kumimoji="1" lang="ko-Kore-KR" altLang="en-US" sz="13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B4B57B5-EBC9-BA8A-E40D-2DEA6B450B2F}"/>
              </a:ext>
            </a:extLst>
          </p:cNvPr>
          <p:cNvSpPr txBox="1"/>
          <p:nvPr/>
        </p:nvSpPr>
        <p:spPr>
          <a:xfrm>
            <a:off x="198498" y="4338219"/>
            <a:ext cx="1680423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300" dirty="0"/>
              <a:t>0</a:t>
            </a:r>
          </a:p>
          <a:p>
            <a:pPr algn="ctr"/>
            <a:r>
              <a:rPr kumimoji="1" lang="en-US" altLang="ko-Kore-KR" sz="1300" dirty="0"/>
              <a:t>1</a:t>
            </a:r>
          </a:p>
          <a:p>
            <a:pPr algn="ctr"/>
            <a:r>
              <a:rPr kumimoji="1" lang="en-US" altLang="ko-Kore-KR" sz="1300" dirty="0"/>
              <a:t>2</a:t>
            </a:r>
          </a:p>
          <a:p>
            <a:pPr algn="ctr"/>
            <a:r>
              <a:rPr kumimoji="1" lang="en-US" altLang="ko-Kore-KR" sz="1300" dirty="0"/>
              <a:t>3</a:t>
            </a:r>
          </a:p>
          <a:p>
            <a:pPr algn="ctr"/>
            <a:r>
              <a:rPr kumimoji="1" lang="en-US" altLang="ko-Kore-KR" sz="1300" dirty="0"/>
              <a:t>4</a:t>
            </a:r>
          </a:p>
          <a:p>
            <a:pPr algn="ctr"/>
            <a:r>
              <a:rPr kumimoji="1" lang="en-US" altLang="ko-Kore-KR" sz="1300" dirty="0"/>
              <a:t>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DC3EC1E-4099-91A9-C284-8EEC0DC58555}"/>
              </a:ext>
            </a:extLst>
          </p:cNvPr>
          <p:cNvSpPr txBox="1"/>
          <p:nvPr/>
        </p:nvSpPr>
        <p:spPr>
          <a:xfrm>
            <a:off x="136017" y="3849109"/>
            <a:ext cx="168042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300" dirty="0"/>
              <a:t>SYNC_IN delay</a:t>
            </a:r>
            <a:endParaRPr kumimoji="1" lang="ko-Kore-KR" altLang="en-US" sz="13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2C2F55C-BED3-A94C-E0EA-3E1E44160130}"/>
              </a:ext>
            </a:extLst>
          </p:cNvPr>
          <p:cNvSpPr txBox="1"/>
          <p:nvPr/>
        </p:nvSpPr>
        <p:spPr>
          <a:xfrm>
            <a:off x="1677076" y="4006159"/>
            <a:ext cx="899608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300" dirty="0"/>
              <a:t>0    1     2     3    4     5     6    7     8    9    10   11  12  13   14  15  16  17   18   19  20  21   22  23  24  25   26   27  28   29   30  31</a:t>
            </a: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321401D2-397E-A7C5-DC4C-87D73C7459CE}"/>
              </a:ext>
            </a:extLst>
          </p:cNvPr>
          <p:cNvSpPr/>
          <p:nvPr/>
        </p:nvSpPr>
        <p:spPr>
          <a:xfrm>
            <a:off x="4282392" y="1975254"/>
            <a:ext cx="228600" cy="245725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F1B9ED5B-F032-473A-671D-7037F2F6B195}"/>
              </a:ext>
            </a:extLst>
          </p:cNvPr>
          <p:cNvSpPr/>
          <p:nvPr/>
        </p:nvSpPr>
        <p:spPr>
          <a:xfrm>
            <a:off x="2972749" y="4726865"/>
            <a:ext cx="228600" cy="245725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AD7EE01A-98DF-DF1A-5FAA-6C16DF76405C}"/>
              </a:ext>
            </a:extLst>
          </p:cNvPr>
          <p:cNvSpPr/>
          <p:nvPr/>
        </p:nvSpPr>
        <p:spPr>
          <a:xfrm>
            <a:off x="4282392" y="2189412"/>
            <a:ext cx="228600" cy="245725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8F330C9E-BD32-D733-B263-92602A025CDD}"/>
              </a:ext>
            </a:extLst>
          </p:cNvPr>
          <p:cNvSpPr/>
          <p:nvPr/>
        </p:nvSpPr>
        <p:spPr>
          <a:xfrm>
            <a:off x="2971891" y="5129995"/>
            <a:ext cx="228600" cy="245725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784EB9C-1FB0-B33E-6C6D-62140C3A7583}"/>
              </a:ext>
            </a:extLst>
          </p:cNvPr>
          <p:cNvSpPr txBox="1"/>
          <p:nvPr/>
        </p:nvSpPr>
        <p:spPr>
          <a:xfrm>
            <a:off x="1677076" y="1185983"/>
            <a:ext cx="168042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300" dirty="0"/>
              <a:t>SYNC_SMP_ERR</a:t>
            </a:r>
            <a:endParaRPr kumimoji="1" lang="ko-Kore-KR" altLang="en-US" sz="1300" dirty="0"/>
          </a:p>
        </p:txBody>
      </p:sp>
    </p:spTree>
    <p:extLst>
      <p:ext uri="{BB962C8B-B14F-4D97-AF65-F5344CB8AC3E}">
        <p14:creationId xmlns:p14="http://schemas.microsoft.com/office/powerpoint/2010/main" val="396210486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14F5E47-A561-E934-3806-846F245B67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2023. 2. 1.</a:t>
            </a:r>
            <a:endParaRPr kumimoji="1" lang="ko-Kore-KR" altLang="en-US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EF696BC9-FCD6-DA39-1F5F-A150D5750E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44" y="156580"/>
            <a:ext cx="12021312" cy="893542"/>
          </a:xfrm>
        </p:spPr>
        <p:txBody>
          <a:bodyPr/>
          <a:lstStyle/>
          <a:p>
            <a:r>
              <a:rPr kumimoji="1" lang="en-US" altLang="ko-Kore-KR" dirty="0" err="1"/>
              <a:t>tune_sync_delay</a:t>
            </a:r>
            <a:r>
              <a:rPr kumimoji="1" lang="en-US" altLang="ko-Kore-KR" dirty="0"/>
              <a:t> function</a:t>
            </a:r>
            <a:endParaRPr kumimoji="1" lang="ko-Kore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4F61A43-FA12-45D8-3958-1755EDEE2CD2}"/>
              </a:ext>
            </a:extLst>
          </p:cNvPr>
          <p:cNvSpPr/>
          <p:nvPr/>
        </p:nvSpPr>
        <p:spPr>
          <a:xfrm>
            <a:off x="219638" y="1153747"/>
            <a:ext cx="6748321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100" dirty="0">
                <a:latin typeface="Monaco" pitchFamily="2" charset="0"/>
              </a:rPr>
              <a:t>759     </a:t>
            </a:r>
            <a:r>
              <a:rPr lang="en-US" altLang="ko-Kore-KR" sz="1100" dirty="0">
                <a:solidFill>
                  <a:srgbClr val="0000FF"/>
                </a:solidFill>
                <a:latin typeface="Monaco" pitchFamily="2" charset="0"/>
              </a:rPr>
              <a:t>@kernel</a:t>
            </a:r>
          </a:p>
          <a:p>
            <a:r>
              <a:rPr lang="en-US" altLang="ko-Kore-KR" sz="1100" dirty="0">
                <a:latin typeface="Monaco" pitchFamily="2" charset="0"/>
              </a:rPr>
              <a:t>760     </a:t>
            </a:r>
            <a:r>
              <a:rPr lang="en-US" altLang="ko-Kore-KR" sz="1100" dirty="0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def</a:t>
            </a:r>
            <a:r>
              <a:rPr lang="en-US" altLang="ko-Kore-KR" sz="1100" dirty="0">
                <a:latin typeface="Monaco" pitchFamily="2" charset="0"/>
              </a:rPr>
              <a:t> </a:t>
            </a:r>
            <a:r>
              <a:rPr lang="en-US" altLang="ko-Kore-KR" sz="1100" dirty="0" err="1">
                <a:solidFill>
                  <a:srgbClr val="0000FF"/>
                </a:solidFill>
                <a:latin typeface="Monaco" pitchFamily="2" charset="0"/>
              </a:rPr>
              <a:t>tune_sync_delay</a:t>
            </a:r>
            <a:r>
              <a:rPr lang="en-US" altLang="ko-Kore-KR" sz="1100" dirty="0">
                <a:latin typeface="Monaco" pitchFamily="2" charset="0"/>
              </a:rPr>
              <a:t>(</a:t>
            </a:r>
            <a:r>
              <a:rPr lang="en-US" altLang="ko-Kore-KR" sz="1100" dirty="0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self</a:t>
            </a:r>
            <a:r>
              <a:rPr lang="en-US" altLang="ko-Kore-KR" sz="1100" dirty="0">
                <a:latin typeface="Monaco" pitchFamily="2" charset="0"/>
              </a:rPr>
              <a:t>, </a:t>
            </a:r>
            <a:r>
              <a:rPr lang="en-US" altLang="ko-Kore-KR" sz="1100" dirty="0" err="1">
                <a:latin typeface="Monaco" pitchFamily="2" charset="0"/>
              </a:rPr>
              <a:t>search_seed</a:t>
            </a:r>
            <a:r>
              <a:rPr lang="en-US" altLang="ko-Kore-KR" sz="1100" dirty="0">
                <a:latin typeface="Monaco" pitchFamily="2" charset="0"/>
              </a:rPr>
              <a:t>=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15</a:t>
            </a:r>
            <a:r>
              <a:rPr lang="en-US" altLang="ko-Kore-KR" sz="1100" dirty="0">
                <a:latin typeface="Monaco" pitchFamily="2" charset="0"/>
              </a:rPr>
              <a:t>):</a:t>
            </a:r>
          </a:p>
          <a:p>
            <a:r>
              <a:rPr lang="en-US" altLang="ko-Kore-KR" sz="1100" dirty="0">
                <a:latin typeface="Monaco" pitchFamily="2" charset="0"/>
              </a:rPr>
              <a:t>776         </a:t>
            </a:r>
            <a:r>
              <a:rPr lang="en-US" altLang="ko-Kore-KR" sz="1100" dirty="0">
                <a:solidFill>
                  <a:schemeClr val="accent2"/>
                </a:solidFill>
                <a:latin typeface="Monaco" pitchFamily="2" charset="0"/>
              </a:rPr>
              <a:t>if</a:t>
            </a:r>
            <a:r>
              <a:rPr lang="en-US" altLang="ko-Kore-KR" sz="1100" dirty="0">
                <a:latin typeface="Monaco" pitchFamily="2" charset="0"/>
              </a:rPr>
              <a:t> </a:t>
            </a:r>
            <a:r>
              <a:rPr lang="en-US" altLang="ko-Kore-KR" sz="1100" dirty="0">
                <a:solidFill>
                  <a:schemeClr val="accent2"/>
                </a:solidFill>
                <a:latin typeface="Monaco" pitchFamily="2" charset="0"/>
              </a:rPr>
              <a:t>not</a:t>
            </a:r>
            <a:r>
              <a:rPr lang="en-US" altLang="ko-Kore-KR" sz="1100" dirty="0">
                <a:latin typeface="Monaco" pitchFamily="2" charset="0"/>
              </a:rPr>
              <a:t> </a:t>
            </a:r>
            <a:r>
              <a:rPr lang="en-US" altLang="ko-Kore-KR" sz="1100" dirty="0" err="1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self</a:t>
            </a:r>
            <a:r>
              <a:rPr lang="en-US" altLang="ko-Kore-KR" sz="1100" dirty="0" err="1">
                <a:latin typeface="Monaco" pitchFamily="2" charset="0"/>
              </a:rPr>
              <a:t>.cpld.sync_div</a:t>
            </a:r>
            <a:r>
              <a:rPr lang="en-US" altLang="ko-Kore-KR" sz="1100" dirty="0">
                <a:latin typeface="Monaco" pitchFamily="2" charset="0"/>
              </a:rPr>
              <a:t>:</a:t>
            </a:r>
          </a:p>
          <a:p>
            <a:r>
              <a:rPr lang="en-US" altLang="ko-Kore-KR" sz="1100" dirty="0">
                <a:latin typeface="Monaco" pitchFamily="2" charset="0"/>
              </a:rPr>
              <a:t>777             </a:t>
            </a:r>
            <a:r>
              <a:rPr lang="en-US" altLang="ko-Kore-KR" sz="1100" dirty="0">
                <a:solidFill>
                  <a:schemeClr val="accent2"/>
                </a:solidFill>
                <a:latin typeface="Monaco" pitchFamily="2" charset="0"/>
              </a:rPr>
              <a:t>raise</a:t>
            </a:r>
            <a:r>
              <a:rPr lang="en-US" altLang="ko-Kore-KR" sz="1100" dirty="0">
                <a:latin typeface="Monaco" pitchFamily="2" charset="0"/>
              </a:rPr>
              <a:t> </a:t>
            </a:r>
            <a:r>
              <a:rPr lang="en-US" altLang="ko-Kore-KR" sz="1100" dirty="0" err="1">
                <a:latin typeface="Monaco" pitchFamily="2" charset="0"/>
              </a:rPr>
              <a:t>ValueError</a:t>
            </a:r>
            <a:r>
              <a:rPr lang="en-US" altLang="ko-Kore-KR" sz="1100" dirty="0">
                <a:latin typeface="Monaco" pitchFamily="2" charset="0"/>
              </a:rPr>
              <a:t>(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"parent </a:t>
            </a:r>
            <a:r>
              <a:rPr lang="en-US" altLang="ko-Kore-KR" sz="1100" dirty="0" err="1">
                <a:solidFill>
                  <a:srgbClr val="FF0000"/>
                </a:solidFill>
                <a:latin typeface="Monaco" pitchFamily="2" charset="0"/>
              </a:rPr>
              <a:t>cpld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 does not drive SYNC"</a:t>
            </a:r>
            <a:r>
              <a:rPr lang="en-US" altLang="ko-Kore-KR" sz="1100" dirty="0">
                <a:latin typeface="Monaco" pitchFamily="2" charset="0"/>
              </a:rPr>
              <a:t>)</a:t>
            </a:r>
          </a:p>
          <a:p>
            <a:r>
              <a:rPr lang="en-US" altLang="ko-Kore-KR" sz="1100" dirty="0">
                <a:latin typeface="Monaco" pitchFamily="2" charset="0"/>
              </a:rPr>
              <a:t>778         </a:t>
            </a:r>
            <a:r>
              <a:rPr lang="en-US" altLang="ko-Kore-KR" sz="1100" dirty="0" err="1">
                <a:latin typeface="Monaco" pitchFamily="2" charset="0"/>
              </a:rPr>
              <a:t>search_span</a:t>
            </a:r>
            <a:r>
              <a:rPr lang="en-US" altLang="ko-Kore-KR" sz="1100" dirty="0">
                <a:latin typeface="Monaco" pitchFamily="2" charset="0"/>
              </a:rPr>
              <a:t> = 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31</a:t>
            </a:r>
            <a:endParaRPr lang="en-US" altLang="ko-Kore-KR" sz="1100" dirty="0">
              <a:solidFill>
                <a:schemeClr val="tx1">
                  <a:lumMod val="50000"/>
                  <a:lumOff val="50000"/>
                </a:schemeClr>
              </a:solidFill>
              <a:latin typeface="Monaco" pitchFamily="2" charset="0"/>
            </a:endParaRPr>
          </a:p>
          <a:p>
            <a:r>
              <a:rPr lang="en-US" altLang="ko-Kore-KR" sz="1100" dirty="0">
                <a:latin typeface="Monaco" pitchFamily="2" charset="0"/>
              </a:rPr>
              <a:t>781         </a:t>
            </a:r>
            <a:r>
              <a:rPr lang="en-US" altLang="ko-Kore-KR" sz="1100" dirty="0" err="1">
                <a:latin typeface="Monaco" pitchFamily="2" charset="0"/>
              </a:rPr>
              <a:t>min_window</a:t>
            </a:r>
            <a:r>
              <a:rPr lang="en-US" altLang="ko-Kore-KR" sz="1100" dirty="0">
                <a:latin typeface="Monaco" pitchFamily="2" charset="0"/>
              </a:rPr>
              <a:t> = 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0</a:t>
            </a:r>
          </a:p>
          <a:p>
            <a:r>
              <a:rPr lang="en-US" altLang="ko-Kore-KR" sz="1100" dirty="0">
                <a:latin typeface="Monaco" pitchFamily="2" charset="0"/>
              </a:rPr>
              <a:t>782         margin = 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1</a:t>
            </a:r>
            <a:endParaRPr lang="en-US" altLang="ko-Kore-KR" sz="1100" dirty="0">
              <a:latin typeface="Monaco" pitchFamily="2" charset="0"/>
            </a:endParaRPr>
          </a:p>
          <a:p>
            <a:r>
              <a:rPr lang="en-US" altLang="ko-Kore-KR" sz="1100" dirty="0">
                <a:latin typeface="Monaco" pitchFamily="2" charset="0"/>
              </a:rPr>
              <a:t>783         </a:t>
            </a:r>
            <a:r>
              <a:rPr lang="en-US" altLang="ko-Kore-KR" sz="1100" dirty="0">
                <a:solidFill>
                  <a:schemeClr val="accent2"/>
                </a:solidFill>
                <a:latin typeface="Monaco" pitchFamily="2" charset="0"/>
              </a:rPr>
              <a:t>for</a:t>
            </a:r>
            <a:r>
              <a:rPr lang="en-US" altLang="ko-Kore-KR" sz="1100" dirty="0">
                <a:latin typeface="Monaco" pitchFamily="2" charset="0"/>
              </a:rPr>
              <a:t> window </a:t>
            </a:r>
            <a:r>
              <a:rPr lang="en-US" altLang="ko-Kore-KR" sz="1100" dirty="0">
                <a:solidFill>
                  <a:schemeClr val="accent2"/>
                </a:solidFill>
                <a:latin typeface="Monaco" pitchFamily="2" charset="0"/>
                <a:ea typeface="Verdana" panose="020B0604030504040204" pitchFamily="34" charset="0"/>
                <a:cs typeface="Verdana" panose="020B0604030504040204" pitchFamily="34" charset="0"/>
              </a:rPr>
              <a:t>in</a:t>
            </a:r>
            <a:r>
              <a:rPr lang="en-US" altLang="ko-Kore-KR" sz="1100" dirty="0">
                <a:latin typeface="Monaco" pitchFamily="2" charset="0"/>
              </a:rPr>
              <a:t> range(16):</a:t>
            </a:r>
          </a:p>
          <a:p>
            <a:r>
              <a:rPr lang="en-US" altLang="ko-Kore-KR" sz="1100" dirty="0">
                <a:latin typeface="Monaco" pitchFamily="2" charset="0"/>
              </a:rPr>
              <a:t>784             </a:t>
            </a:r>
            <a:r>
              <a:rPr lang="en-US" altLang="ko-Kore-KR" sz="1100" dirty="0" err="1">
                <a:latin typeface="Monaco" pitchFamily="2" charset="0"/>
              </a:rPr>
              <a:t>next_seed</a:t>
            </a:r>
            <a:r>
              <a:rPr lang="en-US" altLang="ko-Kore-KR" sz="1100" dirty="0">
                <a:latin typeface="Monaco" pitchFamily="2" charset="0"/>
              </a:rPr>
              <a:t> = 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-1</a:t>
            </a:r>
          </a:p>
          <a:p>
            <a:r>
              <a:rPr lang="en-US" altLang="ko-Kore-KR" sz="1100" dirty="0">
                <a:latin typeface="Monaco" pitchFamily="2" charset="0"/>
              </a:rPr>
              <a:t>785             </a:t>
            </a:r>
            <a:r>
              <a:rPr lang="en-US" altLang="ko-Kore-KR" sz="1100" dirty="0">
                <a:solidFill>
                  <a:schemeClr val="accent2"/>
                </a:solidFill>
                <a:latin typeface="Monaco" pitchFamily="2" charset="0"/>
              </a:rPr>
              <a:t>for</a:t>
            </a:r>
            <a:r>
              <a:rPr lang="en-US" altLang="ko-Kore-KR" sz="1100" dirty="0">
                <a:latin typeface="Monaco" pitchFamily="2" charset="0"/>
              </a:rPr>
              <a:t> </a:t>
            </a:r>
            <a:r>
              <a:rPr lang="en-US" altLang="ko-Kore-KR" sz="1100" dirty="0" err="1">
                <a:latin typeface="Monaco" pitchFamily="2" charset="0"/>
              </a:rPr>
              <a:t>in_delay</a:t>
            </a:r>
            <a:r>
              <a:rPr lang="en-US" altLang="ko-Kore-KR" sz="1100" dirty="0">
                <a:latin typeface="Monaco" pitchFamily="2" charset="0"/>
              </a:rPr>
              <a:t> </a:t>
            </a:r>
            <a:r>
              <a:rPr lang="en-US" altLang="ko-Kore-KR" sz="1100" dirty="0">
                <a:solidFill>
                  <a:schemeClr val="accent2"/>
                </a:solidFill>
                <a:latin typeface="Monaco" pitchFamily="2" charset="0"/>
                <a:ea typeface="Verdana" panose="020B0604030504040204" pitchFamily="34" charset="0"/>
                <a:cs typeface="Verdana" panose="020B0604030504040204" pitchFamily="34" charset="0"/>
              </a:rPr>
              <a:t>in</a:t>
            </a:r>
            <a:r>
              <a:rPr lang="en-US" altLang="ko-Kore-KR" sz="1100" dirty="0">
                <a:latin typeface="Monaco" pitchFamily="2" charset="0"/>
              </a:rPr>
              <a:t> range(</a:t>
            </a:r>
            <a:r>
              <a:rPr lang="en-US" altLang="ko-Kore-KR" sz="1100" dirty="0" err="1">
                <a:latin typeface="Monaco" pitchFamily="2" charset="0"/>
              </a:rPr>
              <a:t>search_span</a:t>
            </a:r>
            <a:r>
              <a:rPr lang="en-US" altLang="ko-Kore-KR" sz="1100" dirty="0">
                <a:latin typeface="Monaco" pitchFamily="2" charset="0"/>
              </a:rPr>
              <a:t> - 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2</a:t>
            </a:r>
            <a:r>
              <a:rPr lang="en-US" altLang="ko-Kore-KR" sz="1100" dirty="0">
                <a:latin typeface="Monaco" pitchFamily="2" charset="0"/>
              </a:rPr>
              <a:t>*window):</a:t>
            </a:r>
          </a:p>
          <a:p>
            <a:r>
              <a:rPr lang="en-US" altLang="ko-Kore-KR" sz="1100" dirty="0">
                <a:latin typeface="Monaco" pitchFamily="2" charset="0"/>
              </a:rPr>
              <a:t>787                 </a:t>
            </a:r>
            <a:r>
              <a:rPr lang="en-US" altLang="ko-Kore-KR" sz="1100" dirty="0">
                <a:solidFill>
                  <a:schemeClr val="accent2"/>
                </a:solidFill>
                <a:latin typeface="Monaco" pitchFamily="2" charset="0"/>
              </a:rPr>
              <a:t>if </a:t>
            </a:r>
            <a:r>
              <a:rPr lang="en-US" altLang="ko-Kore-KR" sz="1100" dirty="0" err="1">
                <a:latin typeface="Monaco" pitchFamily="2" charset="0"/>
              </a:rPr>
              <a:t>in_delay</a:t>
            </a:r>
            <a:r>
              <a:rPr lang="en-US" altLang="ko-Kore-KR" sz="1100" dirty="0">
                <a:latin typeface="Monaco" pitchFamily="2" charset="0"/>
              </a:rPr>
              <a:t> &amp; 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1</a:t>
            </a:r>
            <a:r>
              <a:rPr lang="en-US" altLang="ko-Kore-KR" sz="1100" dirty="0">
                <a:latin typeface="Monaco" pitchFamily="2" charset="0"/>
              </a:rPr>
              <a:t>:</a:t>
            </a:r>
          </a:p>
          <a:p>
            <a:r>
              <a:rPr lang="en-US" altLang="ko-Kore-KR" sz="1100" dirty="0">
                <a:latin typeface="Monaco" pitchFamily="2" charset="0"/>
              </a:rPr>
              <a:t>788                     </a:t>
            </a:r>
            <a:r>
              <a:rPr lang="en-US" altLang="ko-Kore-KR" sz="1100" dirty="0" err="1">
                <a:latin typeface="Monaco" pitchFamily="2" charset="0"/>
              </a:rPr>
              <a:t>in_delay</a:t>
            </a:r>
            <a:r>
              <a:rPr lang="en-US" altLang="ko-Kore-KR" sz="1100" dirty="0">
                <a:latin typeface="Monaco" pitchFamily="2" charset="0"/>
              </a:rPr>
              <a:t> = -</a:t>
            </a:r>
            <a:r>
              <a:rPr lang="en-US" altLang="ko-Kore-KR" sz="1100" dirty="0" err="1">
                <a:latin typeface="Monaco" pitchFamily="2" charset="0"/>
              </a:rPr>
              <a:t>in_delay</a:t>
            </a:r>
            <a:endParaRPr lang="en-US" altLang="ko-Kore-KR" sz="1100" dirty="0">
              <a:latin typeface="Monaco" pitchFamily="2" charset="0"/>
            </a:endParaRPr>
          </a:p>
          <a:p>
            <a:r>
              <a:rPr lang="en-US" altLang="ko-Kore-KR" sz="1100" dirty="0">
                <a:latin typeface="Monaco" pitchFamily="2" charset="0"/>
              </a:rPr>
              <a:t>789                 </a:t>
            </a:r>
            <a:r>
              <a:rPr lang="en-US" altLang="ko-Kore-KR" sz="1100" dirty="0" err="1">
                <a:latin typeface="Monaco" pitchFamily="2" charset="0"/>
              </a:rPr>
              <a:t>in_delay</a:t>
            </a:r>
            <a:r>
              <a:rPr lang="en-US" altLang="ko-Kore-KR" sz="1100" dirty="0">
                <a:latin typeface="Monaco" pitchFamily="2" charset="0"/>
              </a:rPr>
              <a:t> = </a:t>
            </a:r>
            <a:r>
              <a:rPr lang="en-US" altLang="ko-Kore-KR" sz="1100" dirty="0" err="1">
                <a:latin typeface="Monaco" pitchFamily="2" charset="0"/>
              </a:rPr>
              <a:t>search_seed</a:t>
            </a:r>
            <a:r>
              <a:rPr lang="en-US" altLang="ko-Kore-KR" sz="1100" dirty="0">
                <a:latin typeface="Monaco" pitchFamily="2" charset="0"/>
              </a:rPr>
              <a:t> + (</a:t>
            </a:r>
            <a:r>
              <a:rPr lang="en-US" altLang="ko-Kore-KR" sz="1100" dirty="0" err="1">
                <a:latin typeface="Monaco" pitchFamily="2" charset="0"/>
              </a:rPr>
              <a:t>in_delay</a:t>
            </a:r>
            <a:r>
              <a:rPr lang="en-US" altLang="ko-Kore-KR" sz="1100" dirty="0">
                <a:latin typeface="Monaco" pitchFamily="2" charset="0"/>
              </a:rPr>
              <a:t> &gt;&gt; 1)</a:t>
            </a:r>
          </a:p>
          <a:p>
            <a:r>
              <a:rPr lang="en-US" altLang="ko-Kore-KR" sz="1100" dirty="0">
                <a:latin typeface="Monaco" pitchFamily="2" charset="0"/>
              </a:rPr>
              <a:t>790                 </a:t>
            </a:r>
            <a:r>
              <a:rPr lang="en-US" altLang="ko-Kore-KR" sz="1100" dirty="0">
                <a:solidFill>
                  <a:schemeClr val="accent2"/>
                </a:solidFill>
                <a:latin typeface="Monaco" pitchFamily="2" charset="0"/>
              </a:rPr>
              <a:t>if</a:t>
            </a:r>
            <a:r>
              <a:rPr lang="en-US" altLang="ko-Kore-KR" sz="1100" dirty="0">
                <a:latin typeface="Monaco" pitchFamily="2" charset="0"/>
              </a:rPr>
              <a:t> </a:t>
            </a:r>
            <a:r>
              <a:rPr lang="en-US" altLang="ko-Kore-KR" sz="1100" dirty="0" err="1">
                <a:latin typeface="Monaco" pitchFamily="2" charset="0"/>
              </a:rPr>
              <a:t>in_delay</a:t>
            </a:r>
            <a:r>
              <a:rPr lang="en-US" altLang="ko-Kore-KR" sz="1100" dirty="0">
                <a:latin typeface="Monaco" pitchFamily="2" charset="0"/>
              </a:rPr>
              <a:t> &lt; 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0</a:t>
            </a:r>
            <a:r>
              <a:rPr lang="en-US" altLang="ko-Kore-KR" sz="1100" dirty="0">
                <a:latin typeface="Monaco" pitchFamily="2" charset="0"/>
              </a:rPr>
              <a:t> or </a:t>
            </a:r>
            <a:r>
              <a:rPr lang="en-US" altLang="ko-Kore-KR" sz="1100" dirty="0" err="1">
                <a:latin typeface="Monaco" pitchFamily="2" charset="0"/>
              </a:rPr>
              <a:t>in_delay</a:t>
            </a:r>
            <a:r>
              <a:rPr lang="en-US" altLang="ko-Kore-KR" sz="1100" dirty="0">
                <a:latin typeface="Monaco" pitchFamily="2" charset="0"/>
              </a:rPr>
              <a:t> &gt; 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31</a:t>
            </a:r>
            <a:r>
              <a:rPr lang="en-US" altLang="ko-Kore-KR" sz="1100" dirty="0">
                <a:latin typeface="Monaco" pitchFamily="2" charset="0"/>
              </a:rPr>
              <a:t>:</a:t>
            </a:r>
          </a:p>
          <a:p>
            <a:r>
              <a:rPr lang="en-US" altLang="ko-Kore-KR" sz="1100" dirty="0">
                <a:latin typeface="Monaco" pitchFamily="2" charset="0"/>
              </a:rPr>
              <a:t>791                     </a:t>
            </a:r>
            <a:r>
              <a:rPr lang="en-US" altLang="ko-Kore-KR" sz="1100" dirty="0">
                <a:solidFill>
                  <a:schemeClr val="accent2"/>
                </a:solidFill>
                <a:latin typeface="Monaco" pitchFamily="2" charset="0"/>
                <a:ea typeface="Verdana" panose="020B0604030504040204" pitchFamily="34" charset="0"/>
                <a:cs typeface="Verdana" panose="020B0604030504040204" pitchFamily="34" charset="0"/>
              </a:rPr>
              <a:t>continue</a:t>
            </a:r>
          </a:p>
          <a:p>
            <a:r>
              <a:rPr lang="en-US" altLang="ko-Kore-KR" sz="1100" dirty="0">
                <a:latin typeface="Monaco" pitchFamily="2" charset="0"/>
              </a:rPr>
              <a:t>792                 </a:t>
            </a:r>
            <a:r>
              <a:rPr lang="en-US" altLang="ko-Kore-KR" sz="1100" dirty="0" err="1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self</a:t>
            </a:r>
            <a:r>
              <a:rPr lang="en-US" altLang="ko-Kore-KR" sz="1100" dirty="0" err="1">
                <a:latin typeface="Monaco" pitchFamily="2" charset="0"/>
              </a:rPr>
              <a:t>.set_sync</a:t>
            </a:r>
            <a:r>
              <a:rPr lang="en-US" altLang="ko-Kore-KR" sz="1100" dirty="0">
                <a:latin typeface="Monaco" pitchFamily="2" charset="0"/>
              </a:rPr>
              <a:t>(</a:t>
            </a:r>
            <a:r>
              <a:rPr lang="en-US" altLang="ko-Kore-KR" sz="1100" dirty="0" err="1">
                <a:latin typeface="Monaco" pitchFamily="2" charset="0"/>
              </a:rPr>
              <a:t>in_delay</a:t>
            </a:r>
            <a:r>
              <a:rPr lang="en-US" altLang="ko-Kore-KR" sz="1100" dirty="0">
                <a:latin typeface="Monaco" pitchFamily="2" charset="0"/>
              </a:rPr>
              <a:t>, window)</a:t>
            </a:r>
          </a:p>
          <a:p>
            <a:r>
              <a:rPr lang="en-US" altLang="ko-Kore-KR" sz="1100" dirty="0">
                <a:latin typeface="Monaco" pitchFamily="2" charset="0"/>
              </a:rPr>
              <a:t>793                 </a:t>
            </a:r>
            <a:r>
              <a:rPr lang="en-US" altLang="ko-Kore-KR" sz="1100" dirty="0" err="1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self</a:t>
            </a:r>
            <a:r>
              <a:rPr lang="en-US" altLang="ko-Kore-KR" sz="1100" dirty="0" err="1">
                <a:latin typeface="Monaco" pitchFamily="2" charset="0"/>
              </a:rPr>
              <a:t>.clear_smp_err</a:t>
            </a:r>
            <a:r>
              <a:rPr lang="en-US" altLang="ko-Kore-KR" sz="1100" dirty="0">
                <a:latin typeface="Monaco" pitchFamily="2" charset="0"/>
              </a:rPr>
              <a:t>()</a:t>
            </a:r>
          </a:p>
          <a:p>
            <a:r>
              <a:rPr lang="en-US" altLang="ko-Kore-KR" sz="1100" dirty="0">
                <a:latin typeface="Monaco" pitchFamily="2" charset="0"/>
              </a:rPr>
              <a:t>795                 delay(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100</a:t>
            </a:r>
            <a:r>
              <a:rPr lang="en-US" altLang="ko-Kore-KR" sz="1100" dirty="0">
                <a:latin typeface="Monaco" pitchFamily="2" charset="0"/>
              </a:rPr>
              <a:t>*us)</a:t>
            </a:r>
          </a:p>
          <a:p>
            <a:r>
              <a:rPr lang="en-US" altLang="ko-Kore-KR" sz="1100" dirty="0">
                <a:latin typeface="Monaco" pitchFamily="2" charset="0"/>
              </a:rPr>
              <a:t>796                 err = </a:t>
            </a:r>
            <a:r>
              <a:rPr lang="en-US" altLang="ko-Kore-KR" sz="1100" dirty="0" err="1">
                <a:latin typeface="Monaco" pitchFamily="2" charset="0"/>
              </a:rPr>
              <a:t>urukul_sta_smp_err</a:t>
            </a:r>
            <a:r>
              <a:rPr lang="en-US" altLang="ko-Kore-KR" sz="1100" dirty="0">
                <a:latin typeface="Monaco" pitchFamily="2" charset="0"/>
              </a:rPr>
              <a:t>(</a:t>
            </a:r>
            <a:r>
              <a:rPr lang="en-US" altLang="ko-Kore-KR" sz="1100" dirty="0" err="1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self</a:t>
            </a:r>
            <a:r>
              <a:rPr lang="en-US" altLang="ko-Kore-KR" sz="1100" dirty="0" err="1">
                <a:latin typeface="Monaco" pitchFamily="2" charset="0"/>
              </a:rPr>
              <a:t>.cpld.sta_read</a:t>
            </a:r>
            <a:r>
              <a:rPr lang="en-US" altLang="ko-Kore-KR" sz="1100" dirty="0">
                <a:latin typeface="Monaco" pitchFamily="2" charset="0"/>
              </a:rPr>
              <a:t>())</a:t>
            </a:r>
          </a:p>
          <a:p>
            <a:r>
              <a:rPr lang="en-US" altLang="ko-Kore-KR" sz="1100" dirty="0">
                <a:latin typeface="Monaco" pitchFamily="2" charset="0"/>
              </a:rPr>
              <a:t>797                 delay(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100</a:t>
            </a:r>
            <a:r>
              <a:rPr lang="en-US" altLang="ko-Kore-KR" sz="1100" dirty="0">
                <a:latin typeface="Monaco" pitchFamily="2" charset="0"/>
              </a:rPr>
              <a:t>*us)  # slack</a:t>
            </a:r>
          </a:p>
          <a:p>
            <a:r>
              <a:rPr lang="en-US" altLang="ko-Kore-KR" sz="1100" dirty="0">
                <a:latin typeface="Monaco" pitchFamily="2" charset="0"/>
              </a:rPr>
              <a:t>798                 </a:t>
            </a:r>
            <a:r>
              <a:rPr lang="en-US" altLang="ko-Kore-KR" sz="1100" dirty="0">
                <a:solidFill>
                  <a:schemeClr val="accent2"/>
                </a:solidFill>
                <a:latin typeface="Monaco" pitchFamily="2" charset="0"/>
              </a:rPr>
              <a:t>if </a:t>
            </a:r>
            <a:r>
              <a:rPr lang="en-US" altLang="ko-Kore-KR" sz="1100" dirty="0">
                <a:solidFill>
                  <a:schemeClr val="accent2"/>
                </a:solidFill>
                <a:latin typeface="Monaco" pitchFamily="2" charset="0"/>
                <a:ea typeface="Verdana" panose="020B0604030504040204" pitchFamily="34" charset="0"/>
                <a:cs typeface="Verdana" panose="020B0604030504040204" pitchFamily="34" charset="0"/>
              </a:rPr>
              <a:t>not</a:t>
            </a:r>
            <a:r>
              <a:rPr lang="en-US" altLang="ko-Kore-KR" sz="1100" dirty="0">
                <a:latin typeface="Monaco" pitchFamily="2" charset="0"/>
              </a:rPr>
              <a:t> (err &gt;&gt; (</a:t>
            </a:r>
            <a:r>
              <a:rPr lang="en-US" altLang="ko-Kore-KR" sz="1100" dirty="0" err="1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self</a:t>
            </a:r>
            <a:r>
              <a:rPr lang="en-US" altLang="ko-Kore-KR" sz="1100" dirty="0" err="1">
                <a:latin typeface="Monaco" pitchFamily="2" charset="0"/>
              </a:rPr>
              <a:t>.chip_select</a:t>
            </a:r>
            <a:r>
              <a:rPr lang="en-US" altLang="ko-Kore-KR" sz="1100" dirty="0">
                <a:latin typeface="Monaco" pitchFamily="2" charset="0"/>
              </a:rPr>
              <a:t> - 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4</a:t>
            </a:r>
            <a:r>
              <a:rPr lang="en-US" altLang="ko-Kore-KR" sz="1100" dirty="0">
                <a:latin typeface="Monaco" pitchFamily="2" charset="0"/>
              </a:rPr>
              <a:t>)) &amp;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 1</a:t>
            </a:r>
            <a:r>
              <a:rPr lang="en-US" altLang="ko-Kore-KR" sz="1100" dirty="0">
                <a:latin typeface="Monaco" pitchFamily="2" charset="0"/>
              </a:rPr>
              <a:t>:</a:t>
            </a:r>
          </a:p>
          <a:p>
            <a:r>
              <a:rPr lang="en-US" altLang="ko-Kore-KR" sz="1100" dirty="0">
                <a:latin typeface="Monaco" pitchFamily="2" charset="0"/>
              </a:rPr>
              <a:t>799                     </a:t>
            </a:r>
            <a:r>
              <a:rPr lang="en-US" altLang="ko-Kore-KR" sz="1100" dirty="0" err="1">
                <a:latin typeface="Monaco" pitchFamily="2" charset="0"/>
              </a:rPr>
              <a:t>next_seed</a:t>
            </a:r>
            <a:r>
              <a:rPr lang="en-US" altLang="ko-Kore-KR" sz="1100" dirty="0">
                <a:latin typeface="Monaco" pitchFamily="2" charset="0"/>
              </a:rPr>
              <a:t> = </a:t>
            </a:r>
            <a:r>
              <a:rPr lang="en-US" altLang="ko-Kore-KR" sz="1100" dirty="0" err="1">
                <a:latin typeface="Monaco" pitchFamily="2" charset="0"/>
              </a:rPr>
              <a:t>in_delay</a:t>
            </a:r>
            <a:endParaRPr lang="en-US" altLang="ko-Kore-KR" sz="1100" dirty="0">
              <a:latin typeface="Monaco" pitchFamily="2" charset="0"/>
            </a:endParaRPr>
          </a:p>
          <a:p>
            <a:r>
              <a:rPr lang="en-US" altLang="ko-Kore-KR" sz="1100" dirty="0">
                <a:latin typeface="Monaco" pitchFamily="2" charset="0"/>
              </a:rPr>
              <a:t>800                     </a:t>
            </a:r>
            <a:r>
              <a:rPr lang="en-US" altLang="ko-Kore-KR" sz="1100" dirty="0">
                <a:solidFill>
                  <a:schemeClr val="accent2"/>
                </a:solidFill>
                <a:latin typeface="Monaco" pitchFamily="2" charset="0"/>
              </a:rPr>
              <a:t>break</a:t>
            </a:r>
          </a:p>
          <a:p>
            <a:r>
              <a:rPr lang="en-US" altLang="ko-Kore-KR" sz="1100" dirty="0">
                <a:latin typeface="Monaco" pitchFamily="2" charset="0"/>
              </a:rPr>
              <a:t>801             </a:t>
            </a:r>
            <a:r>
              <a:rPr lang="en-US" altLang="ko-Kore-KR" sz="1100" dirty="0">
                <a:solidFill>
                  <a:schemeClr val="accent2"/>
                </a:solidFill>
                <a:latin typeface="Monaco" pitchFamily="2" charset="0"/>
              </a:rPr>
              <a:t>if</a:t>
            </a:r>
            <a:r>
              <a:rPr lang="en-US" altLang="ko-Kore-KR" sz="1100" dirty="0">
                <a:latin typeface="Monaco" pitchFamily="2" charset="0"/>
              </a:rPr>
              <a:t> </a:t>
            </a:r>
            <a:r>
              <a:rPr lang="en-US" altLang="ko-Kore-KR" sz="1100" dirty="0" err="1">
                <a:latin typeface="Monaco" pitchFamily="2" charset="0"/>
              </a:rPr>
              <a:t>next_seed</a:t>
            </a:r>
            <a:r>
              <a:rPr lang="en-US" altLang="ko-Kore-KR" sz="1100" dirty="0">
                <a:latin typeface="Monaco" pitchFamily="2" charset="0"/>
              </a:rPr>
              <a:t> &gt;= 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0</a:t>
            </a:r>
            <a:r>
              <a:rPr lang="en-US" altLang="ko-Kore-KR" sz="1100" dirty="0">
                <a:latin typeface="Monaco" pitchFamily="2" charset="0"/>
              </a:rPr>
              <a:t>:</a:t>
            </a:r>
          </a:p>
          <a:p>
            <a:r>
              <a:rPr lang="en-US" altLang="ko-Kore-KR" sz="1100" dirty="0">
                <a:latin typeface="Monaco" pitchFamily="2" charset="0"/>
              </a:rPr>
              <a:t>802                 </a:t>
            </a:r>
            <a:r>
              <a:rPr lang="en-US" altLang="ko-Kore-KR" sz="1100" dirty="0" err="1">
                <a:latin typeface="Monaco" pitchFamily="2" charset="0"/>
              </a:rPr>
              <a:t>search_seed</a:t>
            </a:r>
            <a:r>
              <a:rPr lang="en-US" altLang="ko-Kore-KR" sz="1100" dirty="0">
                <a:latin typeface="Monaco" pitchFamily="2" charset="0"/>
              </a:rPr>
              <a:t> = </a:t>
            </a:r>
            <a:r>
              <a:rPr lang="en-US" altLang="ko-Kore-KR" sz="1100" dirty="0" err="1">
                <a:latin typeface="Monaco" pitchFamily="2" charset="0"/>
              </a:rPr>
              <a:t>next_seed</a:t>
            </a:r>
            <a:endParaRPr lang="en-US" altLang="ko-Kore-KR" sz="1100" dirty="0">
              <a:latin typeface="Monaco" pitchFamily="2" charset="0"/>
            </a:endParaRPr>
          </a:p>
          <a:p>
            <a:r>
              <a:rPr lang="en-US" altLang="ko-Kore-KR" sz="1100" dirty="0">
                <a:latin typeface="Monaco" pitchFamily="2" charset="0"/>
              </a:rPr>
              <a:t>803                 </a:t>
            </a:r>
            <a:r>
              <a:rPr lang="en-US" altLang="ko-Kore-KR" sz="1100" dirty="0">
                <a:solidFill>
                  <a:schemeClr val="accent2"/>
                </a:solidFill>
                <a:latin typeface="Monaco" pitchFamily="2" charset="0"/>
              </a:rPr>
              <a:t>continue</a:t>
            </a:r>
          </a:p>
          <a:p>
            <a:endParaRPr lang="en-US" altLang="ko-Kore-KR" sz="1100" dirty="0">
              <a:latin typeface="Monaco" pitchFamily="2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B301D05-1D36-2073-058B-7F32B149639B}"/>
              </a:ext>
            </a:extLst>
          </p:cNvPr>
          <p:cNvSpPr/>
          <p:nvPr/>
        </p:nvSpPr>
        <p:spPr>
          <a:xfrm>
            <a:off x="6415772" y="1153747"/>
            <a:ext cx="6096000" cy="161582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ore-KR" sz="1100" dirty="0">
                <a:latin typeface="Monaco" pitchFamily="2" charset="0"/>
              </a:rPr>
              <a:t>804             </a:t>
            </a:r>
            <a:r>
              <a:rPr lang="en-US" altLang="ko-Kore-KR" sz="1100" dirty="0" err="1">
                <a:solidFill>
                  <a:schemeClr val="accent2"/>
                </a:solidFill>
                <a:latin typeface="Monaco" pitchFamily="2" charset="0"/>
              </a:rPr>
              <a:t>elif</a:t>
            </a:r>
            <a:r>
              <a:rPr lang="en-US" altLang="ko-Kore-KR" sz="1100" dirty="0">
                <a:latin typeface="Monaco" pitchFamily="2" charset="0"/>
              </a:rPr>
              <a:t> window &gt; </a:t>
            </a:r>
            <a:r>
              <a:rPr lang="en-US" altLang="ko-Kore-KR" sz="1100" dirty="0" err="1">
                <a:latin typeface="Monaco" pitchFamily="2" charset="0"/>
              </a:rPr>
              <a:t>min_window</a:t>
            </a:r>
            <a:r>
              <a:rPr lang="en-US" altLang="ko-Kore-KR" sz="1100" dirty="0">
                <a:latin typeface="Monaco" pitchFamily="2" charset="0"/>
              </a:rPr>
              <a:t>:</a:t>
            </a:r>
          </a:p>
          <a:p>
            <a:r>
              <a:rPr lang="en-US" altLang="ko-Kore-KR" sz="1100" dirty="0">
                <a:latin typeface="Monaco" pitchFamily="2" charset="0"/>
              </a:rPr>
              <a:t>806                 window = max(</a:t>
            </a:r>
            <a:r>
              <a:rPr lang="en-US" altLang="ko-Kore-KR" sz="1100" dirty="0" err="1">
                <a:latin typeface="Monaco" pitchFamily="2" charset="0"/>
              </a:rPr>
              <a:t>min_window</a:t>
            </a:r>
            <a:r>
              <a:rPr lang="en-US" altLang="ko-Kore-KR" sz="1100" dirty="0">
                <a:latin typeface="Monaco" pitchFamily="2" charset="0"/>
              </a:rPr>
              <a:t>, window - 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1</a:t>
            </a:r>
            <a:r>
              <a:rPr lang="en-US" altLang="ko-Kore-KR" sz="1100" dirty="0">
                <a:latin typeface="Monaco" pitchFamily="2" charset="0"/>
              </a:rPr>
              <a:t> - margin)</a:t>
            </a:r>
          </a:p>
          <a:p>
            <a:r>
              <a:rPr lang="en-US" altLang="ko-Kore-KR" sz="1100" dirty="0">
                <a:latin typeface="Monaco" pitchFamily="2" charset="0"/>
              </a:rPr>
              <a:t>807                 </a:t>
            </a:r>
            <a:r>
              <a:rPr lang="en-US" altLang="ko-Kore-KR" sz="1100" dirty="0" err="1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self</a:t>
            </a:r>
            <a:r>
              <a:rPr lang="en-US" altLang="ko-Kore-KR" sz="1100" dirty="0" err="1">
                <a:latin typeface="Monaco" pitchFamily="2" charset="0"/>
              </a:rPr>
              <a:t>.set_sync</a:t>
            </a:r>
            <a:r>
              <a:rPr lang="en-US" altLang="ko-Kore-KR" sz="1100" dirty="0">
                <a:latin typeface="Monaco" pitchFamily="2" charset="0"/>
              </a:rPr>
              <a:t>(</a:t>
            </a:r>
            <a:r>
              <a:rPr lang="en-US" altLang="ko-Kore-KR" sz="1100" dirty="0" err="1">
                <a:latin typeface="Monaco" pitchFamily="2" charset="0"/>
              </a:rPr>
              <a:t>search_seed</a:t>
            </a:r>
            <a:r>
              <a:rPr lang="en-US" altLang="ko-Kore-KR" sz="1100" dirty="0">
                <a:latin typeface="Monaco" pitchFamily="2" charset="0"/>
              </a:rPr>
              <a:t>, window)</a:t>
            </a:r>
          </a:p>
          <a:p>
            <a:r>
              <a:rPr lang="en-US" altLang="ko-Kore-KR" sz="1100" dirty="0">
                <a:latin typeface="Monaco" pitchFamily="2" charset="0"/>
              </a:rPr>
              <a:t>808                 </a:t>
            </a:r>
            <a:r>
              <a:rPr lang="en-US" altLang="ko-Kore-KR" sz="1100" dirty="0" err="1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self</a:t>
            </a:r>
            <a:r>
              <a:rPr lang="en-US" altLang="ko-Kore-KR" sz="1100" dirty="0" err="1">
                <a:latin typeface="Monaco" pitchFamily="2" charset="0"/>
              </a:rPr>
              <a:t>.clear_smp_err</a:t>
            </a:r>
            <a:r>
              <a:rPr lang="en-US" altLang="ko-Kore-KR" sz="1100" dirty="0">
                <a:latin typeface="Monaco" pitchFamily="2" charset="0"/>
              </a:rPr>
              <a:t>()</a:t>
            </a:r>
          </a:p>
          <a:p>
            <a:r>
              <a:rPr lang="en-US" altLang="ko-Kore-KR" sz="1100" dirty="0">
                <a:latin typeface="Monaco" pitchFamily="2" charset="0"/>
              </a:rPr>
              <a:t>809                 delay(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100</a:t>
            </a:r>
            <a:r>
              <a:rPr lang="en-US" altLang="ko-Kore-KR" sz="1100" dirty="0">
                <a:latin typeface="Monaco" pitchFamily="2" charset="0"/>
              </a:rPr>
              <a:t>*us) </a:t>
            </a:r>
          </a:p>
          <a:p>
            <a:r>
              <a:rPr lang="en-US" altLang="ko-Kore-KR" sz="1100" dirty="0">
                <a:latin typeface="Monaco" pitchFamily="2" charset="0"/>
              </a:rPr>
              <a:t>810                 </a:t>
            </a:r>
            <a:r>
              <a:rPr lang="en-US" altLang="ko-Kore-KR" sz="1100" dirty="0">
                <a:solidFill>
                  <a:schemeClr val="accent2"/>
                </a:solidFill>
                <a:latin typeface="Monaco" pitchFamily="2" charset="0"/>
              </a:rPr>
              <a:t>return</a:t>
            </a:r>
            <a:r>
              <a:rPr lang="en-US" altLang="ko-Kore-KR" sz="1100" dirty="0">
                <a:latin typeface="Monaco" pitchFamily="2" charset="0"/>
              </a:rPr>
              <a:t> </a:t>
            </a:r>
            <a:r>
              <a:rPr lang="en-US" altLang="ko-Kore-KR" sz="1100" dirty="0" err="1">
                <a:latin typeface="Monaco" pitchFamily="2" charset="0"/>
              </a:rPr>
              <a:t>search_seed</a:t>
            </a:r>
            <a:r>
              <a:rPr lang="en-US" altLang="ko-Kore-KR" sz="1100" dirty="0">
                <a:latin typeface="Monaco" pitchFamily="2" charset="0"/>
              </a:rPr>
              <a:t>, window</a:t>
            </a:r>
          </a:p>
          <a:p>
            <a:r>
              <a:rPr lang="en-US" altLang="ko-Kore-KR" sz="1100" dirty="0">
                <a:latin typeface="Monaco" pitchFamily="2" charset="0"/>
              </a:rPr>
              <a:t>811             </a:t>
            </a:r>
            <a:r>
              <a:rPr lang="en-US" altLang="ko-Kore-KR" sz="1100" dirty="0">
                <a:solidFill>
                  <a:schemeClr val="accent2"/>
                </a:solidFill>
                <a:latin typeface="Monaco" pitchFamily="2" charset="0"/>
              </a:rPr>
              <a:t>else</a:t>
            </a:r>
            <a:r>
              <a:rPr lang="en-US" altLang="ko-Kore-KR" sz="1100" dirty="0">
                <a:latin typeface="Monaco" pitchFamily="2" charset="0"/>
              </a:rPr>
              <a:t>:</a:t>
            </a:r>
          </a:p>
          <a:p>
            <a:r>
              <a:rPr lang="en-US" altLang="ko-Kore-KR" sz="1100" dirty="0">
                <a:latin typeface="Monaco" pitchFamily="2" charset="0"/>
              </a:rPr>
              <a:t>812                 </a:t>
            </a:r>
            <a:r>
              <a:rPr lang="en-US" altLang="ko-Kore-KR" sz="1100" dirty="0">
                <a:solidFill>
                  <a:schemeClr val="accent2"/>
                </a:solidFill>
                <a:latin typeface="Monaco" pitchFamily="2" charset="0"/>
              </a:rPr>
              <a:t>break</a:t>
            </a:r>
          </a:p>
          <a:p>
            <a:r>
              <a:rPr lang="en-US" altLang="ko-Kore-KR" sz="1100" dirty="0">
                <a:latin typeface="Monaco" pitchFamily="2" charset="0"/>
              </a:rPr>
              <a:t>813         </a:t>
            </a:r>
            <a:r>
              <a:rPr lang="en-US" altLang="ko-Kore-KR" sz="1100" dirty="0">
                <a:solidFill>
                  <a:schemeClr val="accent2"/>
                </a:solidFill>
                <a:latin typeface="Monaco" pitchFamily="2" charset="0"/>
              </a:rPr>
              <a:t>raise</a:t>
            </a:r>
            <a:r>
              <a:rPr lang="en-US" altLang="ko-Kore-KR" sz="1100" dirty="0">
                <a:latin typeface="Monaco" pitchFamily="2" charset="0"/>
              </a:rPr>
              <a:t> </a:t>
            </a:r>
            <a:r>
              <a:rPr lang="en-US" altLang="ko-Kore-KR" sz="1100" dirty="0" err="1">
                <a:latin typeface="Monaco" pitchFamily="2" charset="0"/>
              </a:rPr>
              <a:t>ValueError</a:t>
            </a:r>
            <a:r>
              <a:rPr lang="en-US" altLang="ko-Kore-KR" sz="1100" dirty="0">
                <a:latin typeface="Monaco" pitchFamily="2" charset="0"/>
              </a:rPr>
              <a:t>(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"no valid window/delay"</a:t>
            </a:r>
            <a:r>
              <a:rPr lang="en-US" altLang="ko-Kore-KR" sz="1100" dirty="0">
                <a:latin typeface="Monaco" pitchFamily="2" charset="0"/>
              </a:rPr>
              <a:t>)</a:t>
            </a:r>
            <a:endParaRPr lang="ko-Kore-KR" altLang="en-US" sz="1100" dirty="0">
              <a:latin typeface="Monac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708071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C245711-1EA5-76CB-4421-799D1A3D21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2023. 2. 1.</a:t>
            </a:r>
            <a:endParaRPr kumimoji="1" lang="ko-Kore-KR" altLang="en-US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65F22FD5-2863-A5B3-98C0-7CB758199C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44" y="156580"/>
            <a:ext cx="12021312" cy="893542"/>
          </a:xfrm>
        </p:spPr>
        <p:txBody>
          <a:bodyPr/>
          <a:lstStyle/>
          <a:p>
            <a:r>
              <a:rPr kumimoji="1" lang="en-US" altLang="ko-Kore-KR" dirty="0"/>
              <a:t>I/O_UPDATE delay</a:t>
            </a:r>
            <a:endParaRPr kumimoji="1" lang="ko-Kore-KR" altLang="en-US" dirty="0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0B2EF491-AC5A-7E02-93A0-75F07B2210C6}"/>
              </a:ext>
            </a:extLst>
          </p:cNvPr>
          <p:cNvCxnSpPr>
            <a:cxnSpLocks/>
          </p:cNvCxnSpPr>
          <p:nvPr/>
        </p:nvCxnSpPr>
        <p:spPr>
          <a:xfrm>
            <a:off x="219638" y="2299855"/>
            <a:ext cx="103743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7" name="그룹 6">
            <a:extLst>
              <a:ext uri="{FF2B5EF4-FFF2-40B4-BE49-F238E27FC236}">
                <a16:creationId xmlns:a16="http://schemas.microsoft.com/office/drawing/2014/main" id="{40F8C642-2722-64CF-8B84-998417E077C8}"/>
              </a:ext>
            </a:extLst>
          </p:cNvPr>
          <p:cNvGrpSpPr/>
          <p:nvPr/>
        </p:nvGrpSpPr>
        <p:grpSpPr>
          <a:xfrm>
            <a:off x="226194" y="1799924"/>
            <a:ext cx="10167129" cy="437950"/>
            <a:chOff x="226194" y="1799924"/>
            <a:chExt cx="10167129" cy="437950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54B81F69-4C7B-4BA2-E44E-F396B669437A}"/>
                </a:ext>
              </a:extLst>
            </p:cNvPr>
            <p:cNvGrpSpPr/>
            <p:nvPr/>
          </p:nvGrpSpPr>
          <p:grpSpPr>
            <a:xfrm>
              <a:off x="226194" y="1799924"/>
              <a:ext cx="5087129" cy="437950"/>
              <a:chOff x="226194" y="1799924"/>
              <a:chExt cx="5087129" cy="437950"/>
            </a:xfrm>
          </p:grpSpPr>
          <p:grpSp>
            <p:nvGrpSpPr>
              <p:cNvPr id="40" name="그룹 39">
                <a:extLst>
                  <a:ext uri="{FF2B5EF4-FFF2-40B4-BE49-F238E27FC236}">
                    <a16:creationId xmlns:a16="http://schemas.microsoft.com/office/drawing/2014/main" id="{F87A3E2B-757C-1EA9-C4BC-94DB13BEC7C4}"/>
                  </a:ext>
                </a:extLst>
              </p:cNvPr>
              <p:cNvGrpSpPr/>
              <p:nvPr/>
            </p:nvGrpSpPr>
            <p:grpSpPr>
              <a:xfrm>
                <a:off x="226194" y="1799924"/>
                <a:ext cx="2545882" cy="437950"/>
                <a:chOff x="226194" y="1799924"/>
                <a:chExt cx="2545882" cy="437950"/>
              </a:xfrm>
            </p:grpSpPr>
            <p:grpSp>
              <p:nvGrpSpPr>
                <p:cNvPr id="56" name="그룹 55">
                  <a:extLst>
                    <a:ext uri="{FF2B5EF4-FFF2-40B4-BE49-F238E27FC236}">
                      <a16:creationId xmlns:a16="http://schemas.microsoft.com/office/drawing/2014/main" id="{A75D7768-6F31-EC2E-75D8-749FB2A0C001}"/>
                    </a:ext>
                  </a:extLst>
                </p:cNvPr>
                <p:cNvGrpSpPr/>
                <p:nvPr/>
              </p:nvGrpSpPr>
              <p:grpSpPr>
                <a:xfrm>
                  <a:off x="226194" y="1799924"/>
                  <a:ext cx="1275347" cy="437950"/>
                  <a:chOff x="226194" y="1799924"/>
                  <a:chExt cx="1275347" cy="437950"/>
                </a:xfrm>
              </p:grpSpPr>
              <p:grpSp>
                <p:nvGrpSpPr>
                  <p:cNvPr id="64" name="그룹 63">
                    <a:extLst>
                      <a:ext uri="{FF2B5EF4-FFF2-40B4-BE49-F238E27FC236}">
                        <a16:creationId xmlns:a16="http://schemas.microsoft.com/office/drawing/2014/main" id="{DCEBFD44-6F2C-FD86-5290-2955435B95ED}"/>
                      </a:ext>
                    </a:extLst>
                  </p:cNvPr>
                  <p:cNvGrpSpPr/>
                  <p:nvPr/>
                </p:nvGrpSpPr>
                <p:grpSpPr>
                  <a:xfrm>
                    <a:off x="226194" y="1799924"/>
                    <a:ext cx="640080" cy="437950"/>
                    <a:chOff x="226194" y="1799924"/>
                    <a:chExt cx="640080" cy="437950"/>
                  </a:xfrm>
                </p:grpSpPr>
                <p:sp>
                  <p:nvSpPr>
                    <p:cNvPr id="68" name="자유형 66">
                      <a:extLst>
                        <a:ext uri="{FF2B5EF4-FFF2-40B4-BE49-F238E27FC236}">
                          <a16:creationId xmlns:a16="http://schemas.microsoft.com/office/drawing/2014/main" id="{ED4067E8-FAAF-7FF5-A14D-C1B7C271D91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6194" y="1799924"/>
                      <a:ext cx="322446" cy="437950"/>
                    </a:xfrm>
                    <a:custGeom>
                      <a:avLst/>
                      <a:gdLst>
                        <a:gd name="connsiteX0" fmla="*/ 0 w 322446"/>
                        <a:gd name="connsiteY0" fmla="*/ 437950 h 437950"/>
                        <a:gd name="connsiteX1" fmla="*/ 173254 w 322446"/>
                        <a:gd name="connsiteY1" fmla="*/ 437950 h 437950"/>
                        <a:gd name="connsiteX2" fmla="*/ 173254 w 322446"/>
                        <a:gd name="connsiteY2" fmla="*/ 0 h 437950"/>
                        <a:gd name="connsiteX3" fmla="*/ 322446 w 322446"/>
                        <a:gd name="connsiteY3" fmla="*/ 0 h 437950"/>
                        <a:gd name="connsiteX4" fmla="*/ 322446 w 322446"/>
                        <a:gd name="connsiteY4" fmla="*/ 437950 h 4379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22446" h="437950">
                          <a:moveTo>
                            <a:pt x="0" y="437950"/>
                          </a:moveTo>
                          <a:lnTo>
                            <a:pt x="173254" y="437950"/>
                          </a:lnTo>
                          <a:lnTo>
                            <a:pt x="173254" y="0"/>
                          </a:lnTo>
                          <a:lnTo>
                            <a:pt x="322446" y="0"/>
                          </a:lnTo>
                          <a:lnTo>
                            <a:pt x="322446" y="437950"/>
                          </a:lnTo>
                        </a:path>
                      </a:pathLst>
                    </a:cu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  <p:sp>
                  <p:nvSpPr>
                    <p:cNvPr id="69" name="자유형 67">
                      <a:extLst>
                        <a:ext uri="{FF2B5EF4-FFF2-40B4-BE49-F238E27FC236}">
                          <a16:creationId xmlns:a16="http://schemas.microsoft.com/office/drawing/2014/main" id="{B48D342C-A56E-FA2F-DF9F-47F3CAC866F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43828" y="1799924"/>
                      <a:ext cx="322446" cy="437950"/>
                    </a:xfrm>
                    <a:custGeom>
                      <a:avLst/>
                      <a:gdLst>
                        <a:gd name="connsiteX0" fmla="*/ 0 w 322446"/>
                        <a:gd name="connsiteY0" fmla="*/ 437950 h 437950"/>
                        <a:gd name="connsiteX1" fmla="*/ 173254 w 322446"/>
                        <a:gd name="connsiteY1" fmla="*/ 437950 h 437950"/>
                        <a:gd name="connsiteX2" fmla="*/ 173254 w 322446"/>
                        <a:gd name="connsiteY2" fmla="*/ 0 h 437950"/>
                        <a:gd name="connsiteX3" fmla="*/ 322446 w 322446"/>
                        <a:gd name="connsiteY3" fmla="*/ 0 h 437950"/>
                        <a:gd name="connsiteX4" fmla="*/ 322446 w 322446"/>
                        <a:gd name="connsiteY4" fmla="*/ 437950 h 4379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22446" h="437950">
                          <a:moveTo>
                            <a:pt x="0" y="437950"/>
                          </a:moveTo>
                          <a:lnTo>
                            <a:pt x="173254" y="437950"/>
                          </a:lnTo>
                          <a:lnTo>
                            <a:pt x="173254" y="0"/>
                          </a:lnTo>
                          <a:lnTo>
                            <a:pt x="322446" y="0"/>
                          </a:lnTo>
                          <a:lnTo>
                            <a:pt x="322446" y="437950"/>
                          </a:lnTo>
                        </a:path>
                      </a:pathLst>
                    </a:cu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</p:grpSp>
              <p:grpSp>
                <p:nvGrpSpPr>
                  <p:cNvPr id="65" name="그룹 64">
                    <a:extLst>
                      <a:ext uri="{FF2B5EF4-FFF2-40B4-BE49-F238E27FC236}">
                        <a16:creationId xmlns:a16="http://schemas.microsoft.com/office/drawing/2014/main" id="{CECD4F1B-D921-DB82-34D7-D5CCBE69B670}"/>
                      </a:ext>
                    </a:extLst>
                  </p:cNvPr>
                  <p:cNvGrpSpPr/>
                  <p:nvPr/>
                </p:nvGrpSpPr>
                <p:grpSpPr>
                  <a:xfrm>
                    <a:off x="861461" y="1799924"/>
                    <a:ext cx="640080" cy="437950"/>
                    <a:chOff x="226194" y="1799924"/>
                    <a:chExt cx="640080" cy="437950"/>
                  </a:xfrm>
                </p:grpSpPr>
                <p:sp>
                  <p:nvSpPr>
                    <p:cNvPr id="66" name="자유형 64">
                      <a:extLst>
                        <a:ext uri="{FF2B5EF4-FFF2-40B4-BE49-F238E27FC236}">
                          <a16:creationId xmlns:a16="http://schemas.microsoft.com/office/drawing/2014/main" id="{5341AA94-291F-22BC-A5E9-627359B24BD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6194" y="1799924"/>
                      <a:ext cx="322446" cy="437950"/>
                    </a:xfrm>
                    <a:custGeom>
                      <a:avLst/>
                      <a:gdLst>
                        <a:gd name="connsiteX0" fmla="*/ 0 w 322446"/>
                        <a:gd name="connsiteY0" fmla="*/ 437950 h 437950"/>
                        <a:gd name="connsiteX1" fmla="*/ 173254 w 322446"/>
                        <a:gd name="connsiteY1" fmla="*/ 437950 h 437950"/>
                        <a:gd name="connsiteX2" fmla="*/ 173254 w 322446"/>
                        <a:gd name="connsiteY2" fmla="*/ 0 h 437950"/>
                        <a:gd name="connsiteX3" fmla="*/ 322446 w 322446"/>
                        <a:gd name="connsiteY3" fmla="*/ 0 h 437950"/>
                        <a:gd name="connsiteX4" fmla="*/ 322446 w 322446"/>
                        <a:gd name="connsiteY4" fmla="*/ 437950 h 4379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22446" h="437950">
                          <a:moveTo>
                            <a:pt x="0" y="437950"/>
                          </a:moveTo>
                          <a:lnTo>
                            <a:pt x="173254" y="437950"/>
                          </a:lnTo>
                          <a:lnTo>
                            <a:pt x="173254" y="0"/>
                          </a:lnTo>
                          <a:lnTo>
                            <a:pt x="322446" y="0"/>
                          </a:lnTo>
                          <a:lnTo>
                            <a:pt x="322446" y="437950"/>
                          </a:lnTo>
                        </a:path>
                      </a:pathLst>
                    </a:cu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  <p:sp>
                  <p:nvSpPr>
                    <p:cNvPr id="67" name="자유형 65">
                      <a:extLst>
                        <a:ext uri="{FF2B5EF4-FFF2-40B4-BE49-F238E27FC236}">
                          <a16:creationId xmlns:a16="http://schemas.microsoft.com/office/drawing/2014/main" id="{0EA1769E-4DF4-EE7D-0D27-758B9B4DB52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43828" y="1799924"/>
                      <a:ext cx="322446" cy="437950"/>
                    </a:xfrm>
                    <a:custGeom>
                      <a:avLst/>
                      <a:gdLst>
                        <a:gd name="connsiteX0" fmla="*/ 0 w 322446"/>
                        <a:gd name="connsiteY0" fmla="*/ 437950 h 437950"/>
                        <a:gd name="connsiteX1" fmla="*/ 173254 w 322446"/>
                        <a:gd name="connsiteY1" fmla="*/ 437950 h 437950"/>
                        <a:gd name="connsiteX2" fmla="*/ 173254 w 322446"/>
                        <a:gd name="connsiteY2" fmla="*/ 0 h 437950"/>
                        <a:gd name="connsiteX3" fmla="*/ 322446 w 322446"/>
                        <a:gd name="connsiteY3" fmla="*/ 0 h 437950"/>
                        <a:gd name="connsiteX4" fmla="*/ 322446 w 322446"/>
                        <a:gd name="connsiteY4" fmla="*/ 437950 h 4379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22446" h="437950">
                          <a:moveTo>
                            <a:pt x="0" y="437950"/>
                          </a:moveTo>
                          <a:lnTo>
                            <a:pt x="173254" y="437950"/>
                          </a:lnTo>
                          <a:lnTo>
                            <a:pt x="173254" y="0"/>
                          </a:lnTo>
                          <a:lnTo>
                            <a:pt x="322446" y="0"/>
                          </a:lnTo>
                          <a:lnTo>
                            <a:pt x="322446" y="437950"/>
                          </a:lnTo>
                        </a:path>
                      </a:pathLst>
                    </a:cu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</p:grpSp>
            </p:grpSp>
            <p:grpSp>
              <p:nvGrpSpPr>
                <p:cNvPr id="57" name="그룹 56">
                  <a:extLst>
                    <a:ext uri="{FF2B5EF4-FFF2-40B4-BE49-F238E27FC236}">
                      <a16:creationId xmlns:a16="http://schemas.microsoft.com/office/drawing/2014/main" id="{73D92E0F-20EC-E6B1-7C34-88A09E617CFD}"/>
                    </a:ext>
                  </a:extLst>
                </p:cNvPr>
                <p:cNvGrpSpPr/>
                <p:nvPr/>
              </p:nvGrpSpPr>
              <p:grpSpPr>
                <a:xfrm>
                  <a:off x="1496729" y="1799924"/>
                  <a:ext cx="1275347" cy="437950"/>
                  <a:chOff x="226194" y="1799924"/>
                  <a:chExt cx="1275347" cy="437950"/>
                </a:xfrm>
              </p:grpSpPr>
              <p:grpSp>
                <p:nvGrpSpPr>
                  <p:cNvPr id="58" name="그룹 57">
                    <a:extLst>
                      <a:ext uri="{FF2B5EF4-FFF2-40B4-BE49-F238E27FC236}">
                        <a16:creationId xmlns:a16="http://schemas.microsoft.com/office/drawing/2014/main" id="{39D0E0BA-8935-A7B9-E127-4FE7A37B0FE5}"/>
                      </a:ext>
                    </a:extLst>
                  </p:cNvPr>
                  <p:cNvGrpSpPr/>
                  <p:nvPr/>
                </p:nvGrpSpPr>
                <p:grpSpPr>
                  <a:xfrm>
                    <a:off x="226194" y="1799924"/>
                    <a:ext cx="640080" cy="437950"/>
                    <a:chOff x="226194" y="1799924"/>
                    <a:chExt cx="640080" cy="437950"/>
                  </a:xfrm>
                </p:grpSpPr>
                <p:sp>
                  <p:nvSpPr>
                    <p:cNvPr id="62" name="자유형 60">
                      <a:extLst>
                        <a:ext uri="{FF2B5EF4-FFF2-40B4-BE49-F238E27FC236}">
                          <a16:creationId xmlns:a16="http://schemas.microsoft.com/office/drawing/2014/main" id="{3718A76D-3E0C-0D29-6653-FA6850D1E53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6194" y="1799924"/>
                      <a:ext cx="322446" cy="437950"/>
                    </a:xfrm>
                    <a:custGeom>
                      <a:avLst/>
                      <a:gdLst>
                        <a:gd name="connsiteX0" fmla="*/ 0 w 322446"/>
                        <a:gd name="connsiteY0" fmla="*/ 437950 h 437950"/>
                        <a:gd name="connsiteX1" fmla="*/ 173254 w 322446"/>
                        <a:gd name="connsiteY1" fmla="*/ 437950 h 437950"/>
                        <a:gd name="connsiteX2" fmla="*/ 173254 w 322446"/>
                        <a:gd name="connsiteY2" fmla="*/ 0 h 437950"/>
                        <a:gd name="connsiteX3" fmla="*/ 322446 w 322446"/>
                        <a:gd name="connsiteY3" fmla="*/ 0 h 437950"/>
                        <a:gd name="connsiteX4" fmla="*/ 322446 w 322446"/>
                        <a:gd name="connsiteY4" fmla="*/ 437950 h 4379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22446" h="437950">
                          <a:moveTo>
                            <a:pt x="0" y="437950"/>
                          </a:moveTo>
                          <a:lnTo>
                            <a:pt x="173254" y="437950"/>
                          </a:lnTo>
                          <a:lnTo>
                            <a:pt x="173254" y="0"/>
                          </a:lnTo>
                          <a:lnTo>
                            <a:pt x="322446" y="0"/>
                          </a:lnTo>
                          <a:lnTo>
                            <a:pt x="322446" y="437950"/>
                          </a:lnTo>
                        </a:path>
                      </a:pathLst>
                    </a:cu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  <p:sp>
                  <p:nvSpPr>
                    <p:cNvPr id="63" name="자유형 61">
                      <a:extLst>
                        <a:ext uri="{FF2B5EF4-FFF2-40B4-BE49-F238E27FC236}">
                          <a16:creationId xmlns:a16="http://schemas.microsoft.com/office/drawing/2014/main" id="{EFF4761D-6528-F909-52C2-051852C2A66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43828" y="1799924"/>
                      <a:ext cx="322446" cy="437950"/>
                    </a:xfrm>
                    <a:custGeom>
                      <a:avLst/>
                      <a:gdLst>
                        <a:gd name="connsiteX0" fmla="*/ 0 w 322446"/>
                        <a:gd name="connsiteY0" fmla="*/ 437950 h 437950"/>
                        <a:gd name="connsiteX1" fmla="*/ 173254 w 322446"/>
                        <a:gd name="connsiteY1" fmla="*/ 437950 h 437950"/>
                        <a:gd name="connsiteX2" fmla="*/ 173254 w 322446"/>
                        <a:gd name="connsiteY2" fmla="*/ 0 h 437950"/>
                        <a:gd name="connsiteX3" fmla="*/ 322446 w 322446"/>
                        <a:gd name="connsiteY3" fmla="*/ 0 h 437950"/>
                        <a:gd name="connsiteX4" fmla="*/ 322446 w 322446"/>
                        <a:gd name="connsiteY4" fmla="*/ 437950 h 4379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22446" h="437950">
                          <a:moveTo>
                            <a:pt x="0" y="437950"/>
                          </a:moveTo>
                          <a:lnTo>
                            <a:pt x="173254" y="437950"/>
                          </a:lnTo>
                          <a:lnTo>
                            <a:pt x="173254" y="0"/>
                          </a:lnTo>
                          <a:lnTo>
                            <a:pt x="322446" y="0"/>
                          </a:lnTo>
                          <a:lnTo>
                            <a:pt x="322446" y="437950"/>
                          </a:lnTo>
                        </a:path>
                      </a:pathLst>
                    </a:cu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</p:grpSp>
              <p:grpSp>
                <p:nvGrpSpPr>
                  <p:cNvPr id="59" name="그룹 58">
                    <a:extLst>
                      <a:ext uri="{FF2B5EF4-FFF2-40B4-BE49-F238E27FC236}">
                        <a16:creationId xmlns:a16="http://schemas.microsoft.com/office/drawing/2014/main" id="{BAB813D8-D81F-53A1-3BD5-87903CC4C3DF}"/>
                      </a:ext>
                    </a:extLst>
                  </p:cNvPr>
                  <p:cNvGrpSpPr/>
                  <p:nvPr/>
                </p:nvGrpSpPr>
                <p:grpSpPr>
                  <a:xfrm>
                    <a:off x="861461" y="1799924"/>
                    <a:ext cx="640080" cy="437950"/>
                    <a:chOff x="226194" y="1799924"/>
                    <a:chExt cx="640080" cy="437950"/>
                  </a:xfrm>
                </p:grpSpPr>
                <p:sp>
                  <p:nvSpPr>
                    <p:cNvPr id="60" name="자유형 58">
                      <a:extLst>
                        <a:ext uri="{FF2B5EF4-FFF2-40B4-BE49-F238E27FC236}">
                          <a16:creationId xmlns:a16="http://schemas.microsoft.com/office/drawing/2014/main" id="{F2E55F8A-9C8A-6B52-5C03-965B1A76AC6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6194" y="1799924"/>
                      <a:ext cx="322446" cy="437950"/>
                    </a:xfrm>
                    <a:custGeom>
                      <a:avLst/>
                      <a:gdLst>
                        <a:gd name="connsiteX0" fmla="*/ 0 w 322446"/>
                        <a:gd name="connsiteY0" fmla="*/ 437950 h 437950"/>
                        <a:gd name="connsiteX1" fmla="*/ 173254 w 322446"/>
                        <a:gd name="connsiteY1" fmla="*/ 437950 h 437950"/>
                        <a:gd name="connsiteX2" fmla="*/ 173254 w 322446"/>
                        <a:gd name="connsiteY2" fmla="*/ 0 h 437950"/>
                        <a:gd name="connsiteX3" fmla="*/ 322446 w 322446"/>
                        <a:gd name="connsiteY3" fmla="*/ 0 h 437950"/>
                        <a:gd name="connsiteX4" fmla="*/ 322446 w 322446"/>
                        <a:gd name="connsiteY4" fmla="*/ 437950 h 4379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22446" h="437950">
                          <a:moveTo>
                            <a:pt x="0" y="437950"/>
                          </a:moveTo>
                          <a:lnTo>
                            <a:pt x="173254" y="437950"/>
                          </a:lnTo>
                          <a:lnTo>
                            <a:pt x="173254" y="0"/>
                          </a:lnTo>
                          <a:lnTo>
                            <a:pt x="322446" y="0"/>
                          </a:lnTo>
                          <a:lnTo>
                            <a:pt x="322446" y="437950"/>
                          </a:lnTo>
                        </a:path>
                      </a:pathLst>
                    </a:cu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  <p:sp>
                  <p:nvSpPr>
                    <p:cNvPr id="61" name="자유형 59">
                      <a:extLst>
                        <a:ext uri="{FF2B5EF4-FFF2-40B4-BE49-F238E27FC236}">
                          <a16:creationId xmlns:a16="http://schemas.microsoft.com/office/drawing/2014/main" id="{606637DA-EF3B-537F-3FD9-DFBAE479DCA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43828" y="1799924"/>
                      <a:ext cx="322446" cy="437950"/>
                    </a:xfrm>
                    <a:custGeom>
                      <a:avLst/>
                      <a:gdLst>
                        <a:gd name="connsiteX0" fmla="*/ 0 w 322446"/>
                        <a:gd name="connsiteY0" fmla="*/ 437950 h 437950"/>
                        <a:gd name="connsiteX1" fmla="*/ 173254 w 322446"/>
                        <a:gd name="connsiteY1" fmla="*/ 437950 h 437950"/>
                        <a:gd name="connsiteX2" fmla="*/ 173254 w 322446"/>
                        <a:gd name="connsiteY2" fmla="*/ 0 h 437950"/>
                        <a:gd name="connsiteX3" fmla="*/ 322446 w 322446"/>
                        <a:gd name="connsiteY3" fmla="*/ 0 h 437950"/>
                        <a:gd name="connsiteX4" fmla="*/ 322446 w 322446"/>
                        <a:gd name="connsiteY4" fmla="*/ 437950 h 4379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22446" h="437950">
                          <a:moveTo>
                            <a:pt x="0" y="437950"/>
                          </a:moveTo>
                          <a:lnTo>
                            <a:pt x="173254" y="437950"/>
                          </a:lnTo>
                          <a:lnTo>
                            <a:pt x="173254" y="0"/>
                          </a:lnTo>
                          <a:lnTo>
                            <a:pt x="322446" y="0"/>
                          </a:lnTo>
                          <a:lnTo>
                            <a:pt x="322446" y="437950"/>
                          </a:lnTo>
                        </a:path>
                      </a:pathLst>
                    </a:cu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</p:grpSp>
            </p:grpSp>
          </p:grpSp>
          <p:grpSp>
            <p:nvGrpSpPr>
              <p:cNvPr id="41" name="그룹 40">
                <a:extLst>
                  <a:ext uri="{FF2B5EF4-FFF2-40B4-BE49-F238E27FC236}">
                    <a16:creationId xmlns:a16="http://schemas.microsoft.com/office/drawing/2014/main" id="{1C6F2895-B0E5-1564-D1F2-BB9A4C261127}"/>
                  </a:ext>
                </a:extLst>
              </p:cNvPr>
              <p:cNvGrpSpPr/>
              <p:nvPr/>
            </p:nvGrpSpPr>
            <p:grpSpPr>
              <a:xfrm>
                <a:off x="2767441" y="1799924"/>
                <a:ext cx="2545882" cy="437950"/>
                <a:chOff x="226194" y="1799924"/>
                <a:chExt cx="2545882" cy="437950"/>
              </a:xfrm>
            </p:grpSpPr>
            <p:grpSp>
              <p:nvGrpSpPr>
                <p:cNvPr id="42" name="그룹 41">
                  <a:extLst>
                    <a:ext uri="{FF2B5EF4-FFF2-40B4-BE49-F238E27FC236}">
                      <a16:creationId xmlns:a16="http://schemas.microsoft.com/office/drawing/2014/main" id="{250D94CA-84D1-2B39-3A76-BEB71AFCD658}"/>
                    </a:ext>
                  </a:extLst>
                </p:cNvPr>
                <p:cNvGrpSpPr/>
                <p:nvPr/>
              </p:nvGrpSpPr>
              <p:grpSpPr>
                <a:xfrm>
                  <a:off x="226194" y="1799924"/>
                  <a:ext cx="1275347" cy="437950"/>
                  <a:chOff x="226194" y="1799924"/>
                  <a:chExt cx="1275347" cy="437950"/>
                </a:xfrm>
              </p:grpSpPr>
              <p:grpSp>
                <p:nvGrpSpPr>
                  <p:cNvPr id="50" name="그룹 49">
                    <a:extLst>
                      <a:ext uri="{FF2B5EF4-FFF2-40B4-BE49-F238E27FC236}">
                        <a16:creationId xmlns:a16="http://schemas.microsoft.com/office/drawing/2014/main" id="{2940393F-540C-243A-9543-5198A1374883}"/>
                      </a:ext>
                    </a:extLst>
                  </p:cNvPr>
                  <p:cNvGrpSpPr/>
                  <p:nvPr/>
                </p:nvGrpSpPr>
                <p:grpSpPr>
                  <a:xfrm>
                    <a:off x="226194" y="1799924"/>
                    <a:ext cx="640080" cy="437950"/>
                    <a:chOff x="226194" y="1799924"/>
                    <a:chExt cx="640080" cy="437950"/>
                  </a:xfrm>
                </p:grpSpPr>
                <p:sp>
                  <p:nvSpPr>
                    <p:cNvPr id="54" name="자유형 52">
                      <a:extLst>
                        <a:ext uri="{FF2B5EF4-FFF2-40B4-BE49-F238E27FC236}">
                          <a16:creationId xmlns:a16="http://schemas.microsoft.com/office/drawing/2014/main" id="{53E4A023-7BA7-F02A-18F6-504361A9DE4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6194" y="1799924"/>
                      <a:ext cx="322446" cy="437950"/>
                    </a:xfrm>
                    <a:custGeom>
                      <a:avLst/>
                      <a:gdLst>
                        <a:gd name="connsiteX0" fmla="*/ 0 w 322446"/>
                        <a:gd name="connsiteY0" fmla="*/ 437950 h 437950"/>
                        <a:gd name="connsiteX1" fmla="*/ 173254 w 322446"/>
                        <a:gd name="connsiteY1" fmla="*/ 437950 h 437950"/>
                        <a:gd name="connsiteX2" fmla="*/ 173254 w 322446"/>
                        <a:gd name="connsiteY2" fmla="*/ 0 h 437950"/>
                        <a:gd name="connsiteX3" fmla="*/ 322446 w 322446"/>
                        <a:gd name="connsiteY3" fmla="*/ 0 h 437950"/>
                        <a:gd name="connsiteX4" fmla="*/ 322446 w 322446"/>
                        <a:gd name="connsiteY4" fmla="*/ 437950 h 4379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22446" h="437950">
                          <a:moveTo>
                            <a:pt x="0" y="437950"/>
                          </a:moveTo>
                          <a:lnTo>
                            <a:pt x="173254" y="437950"/>
                          </a:lnTo>
                          <a:lnTo>
                            <a:pt x="173254" y="0"/>
                          </a:lnTo>
                          <a:lnTo>
                            <a:pt x="322446" y="0"/>
                          </a:lnTo>
                          <a:lnTo>
                            <a:pt x="322446" y="437950"/>
                          </a:lnTo>
                        </a:path>
                      </a:pathLst>
                    </a:cu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  <p:sp>
                  <p:nvSpPr>
                    <p:cNvPr id="55" name="자유형 53">
                      <a:extLst>
                        <a:ext uri="{FF2B5EF4-FFF2-40B4-BE49-F238E27FC236}">
                          <a16:creationId xmlns:a16="http://schemas.microsoft.com/office/drawing/2014/main" id="{4DD4576A-7A4B-B691-0FD7-38B8CB340E2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43828" y="1799924"/>
                      <a:ext cx="322446" cy="437950"/>
                    </a:xfrm>
                    <a:custGeom>
                      <a:avLst/>
                      <a:gdLst>
                        <a:gd name="connsiteX0" fmla="*/ 0 w 322446"/>
                        <a:gd name="connsiteY0" fmla="*/ 437950 h 437950"/>
                        <a:gd name="connsiteX1" fmla="*/ 173254 w 322446"/>
                        <a:gd name="connsiteY1" fmla="*/ 437950 h 437950"/>
                        <a:gd name="connsiteX2" fmla="*/ 173254 w 322446"/>
                        <a:gd name="connsiteY2" fmla="*/ 0 h 437950"/>
                        <a:gd name="connsiteX3" fmla="*/ 322446 w 322446"/>
                        <a:gd name="connsiteY3" fmla="*/ 0 h 437950"/>
                        <a:gd name="connsiteX4" fmla="*/ 322446 w 322446"/>
                        <a:gd name="connsiteY4" fmla="*/ 437950 h 4379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22446" h="437950">
                          <a:moveTo>
                            <a:pt x="0" y="437950"/>
                          </a:moveTo>
                          <a:lnTo>
                            <a:pt x="173254" y="437950"/>
                          </a:lnTo>
                          <a:lnTo>
                            <a:pt x="173254" y="0"/>
                          </a:lnTo>
                          <a:lnTo>
                            <a:pt x="322446" y="0"/>
                          </a:lnTo>
                          <a:lnTo>
                            <a:pt x="322446" y="437950"/>
                          </a:lnTo>
                        </a:path>
                      </a:pathLst>
                    </a:cu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</p:grpSp>
              <p:grpSp>
                <p:nvGrpSpPr>
                  <p:cNvPr id="51" name="그룹 50">
                    <a:extLst>
                      <a:ext uri="{FF2B5EF4-FFF2-40B4-BE49-F238E27FC236}">
                        <a16:creationId xmlns:a16="http://schemas.microsoft.com/office/drawing/2014/main" id="{7A95F2D1-6804-A4B1-A85E-7CF91B8DF929}"/>
                      </a:ext>
                    </a:extLst>
                  </p:cNvPr>
                  <p:cNvGrpSpPr/>
                  <p:nvPr/>
                </p:nvGrpSpPr>
                <p:grpSpPr>
                  <a:xfrm>
                    <a:off x="861461" y="1799924"/>
                    <a:ext cx="640080" cy="437950"/>
                    <a:chOff x="226194" y="1799924"/>
                    <a:chExt cx="640080" cy="437950"/>
                  </a:xfrm>
                </p:grpSpPr>
                <p:sp>
                  <p:nvSpPr>
                    <p:cNvPr id="52" name="자유형 50">
                      <a:extLst>
                        <a:ext uri="{FF2B5EF4-FFF2-40B4-BE49-F238E27FC236}">
                          <a16:creationId xmlns:a16="http://schemas.microsoft.com/office/drawing/2014/main" id="{3566C6E4-0E4D-87C5-98D5-A81B06389C0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6194" y="1799924"/>
                      <a:ext cx="322446" cy="437950"/>
                    </a:xfrm>
                    <a:custGeom>
                      <a:avLst/>
                      <a:gdLst>
                        <a:gd name="connsiteX0" fmla="*/ 0 w 322446"/>
                        <a:gd name="connsiteY0" fmla="*/ 437950 h 437950"/>
                        <a:gd name="connsiteX1" fmla="*/ 173254 w 322446"/>
                        <a:gd name="connsiteY1" fmla="*/ 437950 h 437950"/>
                        <a:gd name="connsiteX2" fmla="*/ 173254 w 322446"/>
                        <a:gd name="connsiteY2" fmla="*/ 0 h 437950"/>
                        <a:gd name="connsiteX3" fmla="*/ 322446 w 322446"/>
                        <a:gd name="connsiteY3" fmla="*/ 0 h 437950"/>
                        <a:gd name="connsiteX4" fmla="*/ 322446 w 322446"/>
                        <a:gd name="connsiteY4" fmla="*/ 437950 h 4379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22446" h="437950">
                          <a:moveTo>
                            <a:pt x="0" y="437950"/>
                          </a:moveTo>
                          <a:lnTo>
                            <a:pt x="173254" y="437950"/>
                          </a:lnTo>
                          <a:lnTo>
                            <a:pt x="173254" y="0"/>
                          </a:lnTo>
                          <a:lnTo>
                            <a:pt x="322446" y="0"/>
                          </a:lnTo>
                          <a:lnTo>
                            <a:pt x="322446" y="437950"/>
                          </a:lnTo>
                        </a:path>
                      </a:pathLst>
                    </a:cu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  <p:sp>
                  <p:nvSpPr>
                    <p:cNvPr id="53" name="자유형 51">
                      <a:extLst>
                        <a:ext uri="{FF2B5EF4-FFF2-40B4-BE49-F238E27FC236}">
                          <a16:creationId xmlns:a16="http://schemas.microsoft.com/office/drawing/2014/main" id="{5E5C48EC-4BC2-5FFD-14CF-EE8FF81CD9E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43828" y="1799924"/>
                      <a:ext cx="322446" cy="437950"/>
                    </a:xfrm>
                    <a:custGeom>
                      <a:avLst/>
                      <a:gdLst>
                        <a:gd name="connsiteX0" fmla="*/ 0 w 322446"/>
                        <a:gd name="connsiteY0" fmla="*/ 437950 h 437950"/>
                        <a:gd name="connsiteX1" fmla="*/ 173254 w 322446"/>
                        <a:gd name="connsiteY1" fmla="*/ 437950 h 437950"/>
                        <a:gd name="connsiteX2" fmla="*/ 173254 w 322446"/>
                        <a:gd name="connsiteY2" fmla="*/ 0 h 437950"/>
                        <a:gd name="connsiteX3" fmla="*/ 322446 w 322446"/>
                        <a:gd name="connsiteY3" fmla="*/ 0 h 437950"/>
                        <a:gd name="connsiteX4" fmla="*/ 322446 w 322446"/>
                        <a:gd name="connsiteY4" fmla="*/ 437950 h 4379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22446" h="437950">
                          <a:moveTo>
                            <a:pt x="0" y="437950"/>
                          </a:moveTo>
                          <a:lnTo>
                            <a:pt x="173254" y="437950"/>
                          </a:lnTo>
                          <a:lnTo>
                            <a:pt x="173254" y="0"/>
                          </a:lnTo>
                          <a:lnTo>
                            <a:pt x="322446" y="0"/>
                          </a:lnTo>
                          <a:lnTo>
                            <a:pt x="322446" y="437950"/>
                          </a:lnTo>
                        </a:path>
                      </a:pathLst>
                    </a:cu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</p:grpSp>
            </p:grpSp>
            <p:grpSp>
              <p:nvGrpSpPr>
                <p:cNvPr id="43" name="그룹 42">
                  <a:extLst>
                    <a:ext uri="{FF2B5EF4-FFF2-40B4-BE49-F238E27FC236}">
                      <a16:creationId xmlns:a16="http://schemas.microsoft.com/office/drawing/2014/main" id="{80E30F63-B25F-FAFF-3E4D-DCC99C0E047F}"/>
                    </a:ext>
                  </a:extLst>
                </p:cNvPr>
                <p:cNvGrpSpPr/>
                <p:nvPr/>
              </p:nvGrpSpPr>
              <p:grpSpPr>
                <a:xfrm>
                  <a:off x="1496729" y="1799924"/>
                  <a:ext cx="1275347" cy="437950"/>
                  <a:chOff x="226194" y="1799924"/>
                  <a:chExt cx="1275347" cy="437950"/>
                </a:xfrm>
              </p:grpSpPr>
              <p:grpSp>
                <p:nvGrpSpPr>
                  <p:cNvPr id="44" name="그룹 43">
                    <a:extLst>
                      <a:ext uri="{FF2B5EF4-FFF2-40B4-BE49-F238E27FC236}">
                        <a16:creationId xmlns:a16="http://schemas.microsoft.com/office/drawing/2014/main" id="{91C69398-61B2-AAF2-CC00-FB25CC7F9352}"/>
                      </a:ext>
                    </a:extLst>
                  </p:cNvPr>
                  <p:cNvGrpSpPr/>
                  <p:nvPr/>
                </p:nvGrpSpPr>
                <p:grpSpPr>
                  <a:xfrm>
                    <a:off x="226194" y="1799924"/>
                    <a:ext cx="640080" cy="437950"/>
                    <a:chOff x="226194" y="1799924"/>
                    <a:chExt cx="640080" cy="437950"/>
                  </a:xfrm>
                </p:grpSpPr>
                <p:sp>
                  <p:nvSpPr>
                    <p:cNvPr id="48" name="자유형 46">
                      <a:extLst>
                        <a:ext uri="{FF2B5EF4-FFF2-40B4-BE49-F238E27FC236}">
                          <a16:creationId xmlns:a16="http://schemas.microsoft.com/office/drawing/2014/main" id="{FBB7E059-1DC2-201B-2EB5-9600B76F4BA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6194" y="1799924"/>
                      <a:ext cx="322446" cy="437950"/>
                    </a:xfrm>
                    <a:custGeom>
                      <a:avLst/>
                      <a:gdLst>
                        <a:gd name="connsiteX0" fmla="*/ 0 w 322446"/>
                        <a:gd name="connsiteY0" fmla="*/ 437950 h 437950"/>
                        <a:gd name="connsiteX1" fmla="*/ 173254 w 322446"/>
                        <a:gd name="connsiteY1" fmla="*/ 437950 h 437950"/>
                        <a:gd name="connsiteX2" fmla="*/ 173254 w 322446"/>
                        <a:gd name="connsiteY2" fmla="*/ 0 h 437950"/>
                        <a:gd name="connsiteX3" fmla="*/ 322446 w 322446"/>
                        <a:gd name="connsiteY3" fmla="*/ 0 h 437950"/>
                        <a:gd name="connsiteX4" fmla="*/ 322446 w 322446"/>
                        <a:gd name="connsiteY4" fmla="*/ 437950 h 4379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22446" h="437950">
                          <a:moveTo>
                            <a:pt x="0" y="437950"/>
                          </a:moveTo>
                          <a:lnTo>
                            <a:pt x="173254" y="437950"/>
                          </a:lnTo>
                          <a:lnTo>
                            <a:pt x="173254" y="0"/>
                          </a:lnTo>
                          <a:lnTo>
                            <a:pt x="322446" y="0"/>
                          </a:lnTo>
                          <a:lnTo>
                            <a:pt x="322446" y="437950"/>
                          </a:lnTo>
                        </a:path>
                      </a:pathLst>
                    </a:cu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  <p:sp>
                  <p:nvSpPr>
                    <p:cNvPr id="49" name="자유형 47">
                      <a:extLst>
                        <a:ext uri="{FF2B5EF4-FFF2-40B4-BE49-F238E27FC236}">
                          <a16:creationId xmlns:a16="http://schemas.microsoft.com/office/drawing/2014/main" id="{BC5DD02D-EB4C-7F84-BABD-817E2E27579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43828" y="1799924"/>
                      <a:ext cx="322446" cy="437950"/>
                    </a:xfrm>
                    <a:custGeom>
                      <a:avLst/>
                      <a:gdLst>
                        <a:gd name="connsiteX0" fmla="*/ 0 w 322446"/>
                        <a:gd name="connsiteY0" fmla="*/ 437950 h 437950"/>
                        <a:gd name="connsiteX1" fmla="*/ 173254 w 322446"/>
                        <a:gd name="connsiteY1" fmla="*/ 437950 h 437950"/>
                        <a:gd name="connsiteX2" fmla="*/ 173254 w 322446"/>
                        <a:gd name="connsiteY2" fmla="*/ 0 h 437950"/>
                        <a:gd name="connsiteX3" fmla="*/ 322446 w 322446"/>
                        <a:gd name="connsiteY3" fmla="*/ 0 h 437950"/>
                        <a:gd name="connsiteX4" fmla="*/ 322446 w 322446"/>
                        <a:gd name="connsiteY4" fmla="*/ 437950 h 4379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22446" h="437950">
                          <a:moveTo>
                            <a:pt x="0" y="437950"/>
                          </a:moveTo>
                          <a:lnTo>
                            <a:pt x="173254" y="437950"/>
                          </a:lnTo>
                          <a:lnTo>
                            <a:pt x="173254" y="0"/>
                          </a:lnTo>
                          <a:lnTo>
                            <a:pt x="322446" y="0"/>
                          </a:lnTo>
                          <a:lnTo>
                            <a:pt x="322446" y="437950"/>
                          </a:lnTo>
                        </a:path>
                      </a:pathLst>
                    </a:cu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</p:grpSp>
              <p:grpSp>
                <p:nvGrpSpPr>
                  <p:cNvPr id="45" name="그룹 44">
                    <a:extLst>
                      <a:ext uri="{FF2B5EF4-FFF2-40B4-BE49-F238E27FC236}">
                        <a16:creationId xmlns:a16="http://schemas.microsoft.com/office/drawing/2014/main" id="{4374704A-F135-F56F-7A70-59C958109766}"/>
                      </a:ext>
                    </a:extLst>
                  </p:cNvPr>
                  <p:cNvGrpSpPr/>
                  <p:nvPr/>
                </p:nvGrpSpPr>
                <p:grpSpPr>
                  <a:xfrm>
                    <a:off x="861461" y="1799924"/>
                    <a:ext cx="640080" cy="437950"/>
                    <a:chOff x="226194" y="1799924"/>
                    <a:chExt cx="640080" cy="437950"/>
                  </a:xfrm>
                </p:grpSpPr>
                <p:sp>
                  <p:nvSpPr>
                    <p:cNvPr id="46" name="자유형 44">
                      <a:extLst>
                        <a:ext uri="{FF2B5EF4-FFF2-40B4-BE49-F238E27FC236}">
                          <a16:creationId xmlns:a16="http://schemas.microsoft.com/office/drawing/2014/main" id="{9136817F-7468-C043-4CFA-0F757E0F60F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6194" y="1799924"/>
                      <a:ext cx="322446" cy="437950"/>
                    </a:xfrm>
                    <a:custGeom>
                      <a:avLst/>
                      <a:gdLst>
                        <a:gd name="connsiteX0" fmla="*/ 0 w 322446"/>
                        <a:gd name="connsiteY0" fmla="*/ 437950 h 437950"/>
                        <a:gd name="connsiteX1" fmla="*/ 173254 w 322446"/>
                        <a:gd name="connsiteY1" fmla="*/ 437950 h 437950"/>
                        <a:gd name="connsiteX2" fmla="*/ 173254 w 322446"/>
                        <a:gd name="connsiteY2" fmla="*/ 0 h 437950"/>
                        <a:gd name="connsiteX3" fmla="*/ 322446 w 322446"/>
                        <a:gd name="connsiteY3" fmla="*/ 0 h 437950"/>
                        <a:gd name="connsiteX4" fmla="*/ 322446 w 322446"/>
                        <a:gd name="connsiteY4" fmla="*/ 437950 h 4379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22446" h="437950">
                          <a:moveTo>
                            <a:pt x="0" y="437950"/>
                          </a:moveTo>
                          <a:lnTo>
                            <a:pt x="173254" y="437950"/>
                          </a:lnTo>
                          <a:lnTo>
                            <a:pt x="173254" y="0"/>
                          </a:lnTo>
                          <a:lnTo>
                            <a:pt x="322446" y="0"/>
                          </a:lnTo>
                          <a:lnTo>
                            <a:pt x="322446" y="437950"/>
                          </a:lnTo>
                        </a:path>
                      </a:pathLst>
                    </a:cu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  <p:sp>
                  <p:nvSpPr>
                    <p:cNvPr id="47" name="자유형 45">
                      <a:extLst>
                        <a:ext uri="{FF2B5EF4-FFF2-40B4-BE49-F238E27FC236}">
                          <a16:creationId xmlns:a16="http://schemas.microsoft.com/office/drawing/2014/main" id="{05DB9540-8F3A-2C5D-C7CC-450EB8FF128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43828" y="1799924"/>
                      <a:ext cx="322446" cy="437950"/>
                    </a:xfrm>
                    <a:custGeom>
                      <a:avLst/>
                      <a:gdLst>
                        <a:gd name="connsiteX0" fmla="*/ 0 w 322446"/>
                        <a:gd name="connsiteY0" fmla="*/ 437950 h 437950"/>
                        <a:gd name="connsiteX1" fmla="*/ 173254 w 322446"/>
                        <a:gd name="connsiteY1" fmla="*/ 437950 h 437950"/>
                        <a:gd name="connsiteX2" fmla="*/ 173254 w 322446"/>
                        <a:gd name="connsiteY2" fmla="*/ 0 h 437950"/>
                        <a:gd name="connsiteX3" fmla="*/ 322446 w 322446"/>
                        <a:gd name="connsiteY3" fmla="*/ 0 h 437950"/>
                        <a:gd name="connsiteX4" fmla="*/ 322446 w 322446"/>
                        <a:gd name="connsiteY4" fmla="*/ 437950 h 4379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22446" h="437950">
                          <a:moveTo>
                            <a:pt x="0" y="437950"/>
                          </a:moveTo>
                          <a:lnTo>
                            <a:pt x="173254" y="437950"/>
                          </a:lnTo>
                          <a:lnTo>
                            <a:pt x="173254" y="0"/>
                          </a:lnTo>
                          <a:lnTo>
                            <a:pt x="322446" y="0"/>
                          </a:lnTo>
                          <a:lnTo>
                            <a:pt x="322446" y="437950"/>
                          </a:lnTo>
                        </a:path>
                      </a:pathLst>
                    </a:cu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</p:grpSp>
            </p:grpSp>
          </p:grp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7F1CB14A-5DD2-B4AE-A032-92068F54D80F}"/>
                </a:ext>
              </a:extLst>
            </p:cNvPr>
            <p:cNvGrpSpPr/>
            <p:nvPr/>
          </p:nvGrpSpPr>
          <p:grpSpPr>
            <a:xfrm>
              <a:off x="5306194" y="1799924"/>
              <a:ext cx="5087129" cy="437950"/>
              <a:chOff x="226194" y="1799924"/>
              <a:chExt cx="5087129" cy="437950"/>
            </a:xfrm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3D8AE85B-DC23-FDEE-387A-57E47B72D99B}"/>
                  </a:ext>
                </a:extLst>
              </p:cNvPr>
              <p:cNvGrpSpPr/>
              <p:nvPr/>
            </p:nvGrpSpPr>
            <p:grpSpPr>
              <a:xfrm>
                <a:off x="226194" y="1799924"/>
                <a:ext cx="2545882" cy="437950"/>
                <a:chOff x="226194" y="1799924"/>
                <a:chExt cx="2545882" cy="437950"/>
              </a:xfrm>
            </p:grpSpPr>
            <p:grpSp>
              <p:nvGrpSpPr>
                <p:cNvPr id="26" name="그룹 25">
                  <a:extLst>
                    <a:ext uri="{FF2B5EF4-FFF2-40B4-BE49-F238E27FC236}">
                      <a16:creationId xmlns:a16="http://schemas.microsoft.com/office/drawing/2014/main" id="{D1E7A3B7-C28A-C3B1-1A0C-47C205B32DDC}"/>
                    </a:ext>
                  </a:extLst>
                </p:cNvPr>
                <p:cNvGrpSpPr/>
                <p:nvPr/>
              </p:nvGrpSpPr>
              <p:grpSpPr>
                <a:xfrm>
                  <a:off x="226194" y="1799924"/>
                  <a:ext cx="1275347" cy="437950"/>
                  <a:chOff x="226194" y="1799924"/>
                  <a:chExt cx="1275347" cy="437950"/>
                </a:xfrm>
              </p:grpSpPr>
              <p:grpSp>
                <p:nvGrpSpPr>
                  <p:cNvPr id="34" name="그룹 33">
                    <a:extLst>
                      <a:ext uri="{FF2B5EF4-FFF2-40B4-BE49-F238E27FC236}">
                        <a16:creationId xmlns:a16="http://schemas.microsoft.com/office/drawing/2014/main" id="{1668E82A-9B58-1DA9-F8A1-504E8F96B5FC}"/>
                      </a:ext>
                    </a:extLst>
                  </p:cNvPr>
                  <p:cNvGrpSpPr/>
                  <p:nvPr/>
                </p:nvGrpSpPr>
                <p:grpSpPr>
                  <a:xfrm>
                    <a:off x="226194" y="1799924"/>
                    <a:ext cx="640080" cy="437950"/>
                    <a:chOff x="226194" y="1799924"/>
                    <a:chExt cx="640080" cy="437950"/>
                  </a:xfrm>
                </p:grpSpPr>
                <p:sp>
                  <p:nvSpPr>
                    <p:cNvPr id="38" name="자유형 36">
                      <a:extLst>
                        <a:ext uri="{FF2B5EF4-FFF2-40B4-BE49-F238E27FC236}">
                          <a16:creationId xmlns:a16="http://schemas.microsoft.com/office/drawing/2014/main" id="{3E3B82F0-FAAE-23C5-AB20-8692985CB7B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6194" y="1799924"/>
                      <a:ext cx="322446" cy="437950"/>
                    </a:xfrm>
                    <a:custGeom>
                      <a:avLst/>
                      <a:gdLst>
                        <a:gd name="connsiteX0" fmla="*/ 0 w 322446"/>
                        <a:gd name="connsiteY0" fmla="*/ 437950 h 437950"/>
                        <a:gd name="connsiteX1" fmla="*/ 173254 w 322446"/>
                        <a:gd name="connsiteY1" fmla="*/ 437950 h 437950"/>
                        <a:gd name="connsiteX2" fmla="*/ 173254 w 322446"/>
                        <a:gd name="connsiteY2" fmla="*/ 0 h 437950"/>
                        <a:gd name="connsiteX3" fmla="*/ 322446 w 322446"/>
                        <a:gd name="connsiteY3" fmla="*/ 0 h 437950"/>
                        <a:gd name="connsiteX4" fmla="*/ 322446 w 322446"/>
                        <a:gd name="connsiteY4" fmla="*/ 437950 h 4379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22446" h="437950">
                          <a:moveTo>
                            <a:pt x="0" y="437950"/>
                          </a:moveTo>
                          <a:lnTo>
                            <a:pt x="173254" y="437950"/>
                          </a:lnTo>
                          <a:lnTo>
                            <a:pt x="173254" y="0"/>
                          </a:lnTo>
                          <a:lnTo>
                            <a:pt x="322446" y="0"/>
                          </a:lnTo>
                          <a:lnTo>
                            <a:pt x="322446" y="437950"/>
                          </a:lnTo>
                        </a:path>
                      </a:pathLst>
                    </a:cu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  <p:sp>
                  <p:nvSpPr>
                    <p:cNvPr id="39" name="자유형 37">
                      <a:extLst>
                        <a:ext uri="{FF2B5EF4-FFF2-40B4-BE49-F238E27FC236}">
                          <a16:creationId xmlns:a16="http://schemas.microsoft.com/office/drawing/2014/main" id="{30F90475-C558-847B-4847-9B55DB4EBB2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43828" y="1799924"/>
                      <a:ext cx="322446" cy="437950"/>
                    </a:xfrm>
                    <a:custGeom>
                      <a:avLst/>
                      <a:gdLst>
                        <a:gd name="connsiteX0" fmla="*/ 0 w 322446"/>
                        <a:gd name="connsiteY0" fmla="*/ 437950 h 437950"/>
                        <a:gd name="connsiteX1" fmla="*/ 173254 w 322446"/>
                        <a:gd name="connsiteY1" fmla="*/ 437950 h 437950"/>
                        <a:gd name="connsiteX2" fmla="*/ 173254 w 322446"/>
                        <a:gd name="connsiteY2" fmla="*/ 0 h 437950"/>
                        <a:gd name="connsiteX3" fmla="*/ 322446 w 322446"/>
                        <a:gd name="connsiteY3" fmla="*/ 0 h 437950"/>
                        <a:gd name="connsiteX4" fmla="*/ 322446 w 322446"/>
                        <a:gd name="connsiteY4" fmla="*/ 437950 h 4379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22446" h="437950">
                          <a:moveTo>
                            <a:pt x="0" y="437950"/>
                          </a:moveTo>
                          <a:lnTo>
                            <a:pt x="173254" y="437950"/>
                          </a:lnTo>
                          <a:lnTo>
                            <a:pt x="173254" y="0"/>
                          </a:lnTo>
                          <a:lnTo>
                            <a:pt x="322446" y="0"/>
                          </a:lnTo>
                          <a:lnTo>
                            <a:pt x="322446" y="437950"/>
                          </a:lnTo>
                        </a:path>
                      </a:pathLst>
                    </a:cu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</p:grpSp>
              <p:grpSp>
                <p:nvGrpSpPr>
                  <p:cNvPr id="35" name="그룹 34">
                    <a:extLst>
                      <a:ext uri="{FF2B5EF4-FFF2-40B4-BE49-F238E27FC236}">
                        <a16:creationId xmlns:a16="http://schemas.microsoft.com/office/drawing/2014/main" id="{25FD9EA2-6245-A1DD-BA51-DBF9643CEEE2}"/>
                      </a:ext>
                    </a:extLst>
                  </p:cNvPr>
                  <p:cNvGrpSpPr/>
                  <p:nvPr/>
                </p:nvGrpSpPr>
                <p:grpSpPr>
                  <a:xfrm>
                    <a:off x="861461" y="1799924"/>
                    <a:ext cx="640080" cy="437950"/>
                    <a:chOff x="226194" y="1799924"/>
                    <a:chExt cx="640080" cy="437950"/>
                  </a:xfrm>
                </p:grpSpPr>
                <p:sp>
                  <p:nvSpPr>
                    <p:cNvPr id="36" name="자유형 34">
                      <a:extLst>
                        <a:ext uri="{FF2B5EF4-FFF2-40B4-BE49-F238E27FC236}">
                          <a16:creationId xmlns:a16="http://schemas.microsoft.com/office/drawing/2014/main" id="{C302D29D-1507-4C4B-E70A-6300D32DBC7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6194" y="1799924"/>
                      <a:ext cx="322446" cy="437950"/>
                    </a:xfrm>
                    <a:custGeom>
                      <a:avLst/>
                      <a:gdLst>
                        <a:gd name="connsiteX0" fmla="*/ 0 w 322446"/>
                        <a:gd name="connsiteY0" fmla="*/ 437950 h 437950"/>
                        <a:gd name="connsiteX1" fmla="*/ 173254 w 322446"/>
                        <a:gd name="connsiteY1" fmla="*/ 437950 h 437950"/>
                        <a:gd name="connsiteX2" fmla="*/ 173254 w 322446"/>
                        <a:gd name="connsiteY2" fmla="*/ 0 h 437950"/>
                        <a:gd name="connsiteX3" fmla="*/ 322446 w 322446"/>
                        <a:gd name="connsiteY3" fmla="*/ 0 h 437950"/>
                        <a:gd name="connsiteX4" fmla="*/ 322446 w 322446"/>
                        <a:gd name="connsiteY4" fmla="*/ 437950 h 4379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22446" h="437950">
                          <a:moveTo>
                            <a:pt x="0" y="437950"/>
                          </a:moveTo>
                          <a:lnTo>
                            <a:pt x="173254" y="437950"/>
                          </a:lnTo>
                          <a:lnTo>
                            <a:pt x="173254" y="0"/>
                          </a:lnTo>
                          <a:lnTo>
                            <a:pt x="322446" y="0"/>
                          </a:lnTo>
                          <a:lnTo>
                            <a:pt x="322446" y="437950"/>
                          </a:lnTo>
                        </a:path>
                      </a:pathLst>
                    </a:cu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  <p:sp>
                  <p:nvSpPr>
                    <p:cNvPr id="37" name="자유형 35">
                      <a:extLst>
                        <a:ext uri="{FF2B5EF4-FFF2-40B4-BE49-F238E27FC236}">
                          <a16:creationId xmlns:a16="http://schemas.microsoft.com/office/drawing/2014/main" id="{15E1A2F4-D0BD-8280-A5A6-15E945DC6B6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43828" y="1799924"/>
                      <a:ext cx="322446" cy="437950"/>
                    </a:xfrm>
                    <a:custGeom>
                      <a:avLst/>
                      <a:gdLst>
                        <a:gd name="connsiteX0" fmla="*/ 0 w 322446"/>
                        <a:gd name="connsiteY0" fmla="*/ 437950 h 437950"/>
                        <a:gd name="connsiteX1" fmla="*/ 173254 w 322446"/>
                        <a:gd name="connsiteY1" fmla="*/ 437950 h 437950"/>
                        <a:gd name="connsiteX2" fmla="*/ 173254 w 322446"/>
                        <a:gd name="connsiteY2" fmla="*/ 0 h 437950"/>
                        <a:gd name="connsiteX3" fmla="*/ 322446 w 322446"/>
                        <a:gd name="connsiteY3" fmla="*/ 0 h 437950"/>
                        <a:gd name="connsiteX4" fmla="*/ 322446 w 322446"/>
                        <a:gd name="connsiteY4" fmla="*/ 437950 h 4379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22446" h="437950">
                          <a:moveTo>
                            <a:pt x="0" y="437950"/>
                          </a:moveTo>
                          <a:lnTo>
                            <a:pt x="173254" y="437950"/>
                          </a:lnTo>
                          <a:lnTo>
                            <a:pt x="173254" y="0"/>
                          </a:lnTo>
                          <a:lnTo>
                            <a:pt x="322446" y="0"/>
                          </a:lnTo>
                          <a:lnTo>
                            <a:pt x="322446" y="437950"/>
                          </a:lnTo>
                        </a:path>
                      </a:pathLst>
                    </a:cu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</p:grpSp>
            </p:grpSp>
            <p:grpSp>
              <p:nvGrpSpPr>
                <p:cNvPr id="27" name="그룹 26">
                  <a:extLst>
                    <a:ext uri="{FF2B5EF4-FFF2-40B4-BE49-F238E27FC236}">
                      <a16:creationId xmlns:a16="http://schemas.microsoft.com/office/drawing/2014/main" id="{063B66C2-6ABE-A18B-FBA9-9AFDDCC5854F}"/>
                    </a:ext>
                  </a:extLst>
                </p:cNvPr>
                <p:cNvGrpSpPr/>
                <p:nvPr/>
              </p:nvGrpSpPr>
              <p:grpSpPr>
                <a:xfrm>
                  <a:off x="1496729" y="1799924"/>
                  <a:ext cx="1275347" cy="437950"/>
                  <a:chOff x="226194" y="1799924"/>
                  <a:chExt cx="1275347" cy="437950"/>
                </a:xfrm>
              </p:grpSpPr>
              <p:grpSp>
                <p:nvGrpSpPr>
                  <p:cNvPr id="28" name="그룹 27">
                    <a:extLst>
                      <a:ext uri="{FF2B5EF4-FFF2-40B4-BE49-F238E27FC236}">
                        <a16:creationId xmlns:a16="http://schemas.microsoft.com/office/drawing/2014/main" id="{5883E3EE-E90E-A7F7-E233-BB70EB27B648}"/>
                      </a:ext>
                    </a:extLst>
                  </p:cNvPr>
                  <p:cNvGrpSpPr/>
                  <p:nvPr/>
                </p:nvGrpSpPr>
                <p:grpSpPr>
                  <a:xfrm>
                    <a:off x="226194" y="1799924"/>
                    <a:ext cx="640080" cy="437950"/>
                    <a:chOff x="226194" y="1799924"/>
                    <a:chExt cx="640080" cy="437950"/>
                  </a:xfrm>
                </p:grpSpPr>
                <p:sp>
                  <p:nvSpPr>
                    <p:cNvPr id="32" name="자유형 30">
                      <a:extLst>
                        <a:ext uri="{FF2B5EF4-FFF2-40B4-BE49-F238E27FC236}">
                          <a16:creationId xmlns:a16="http://schemas.microsoft.com/office/drawing/2014/main" id="{7DD2BCDC-B32F-2278-9D7C-AA7CE4D8FF8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6194" y="1799924"/>
                      <a:ext cx="322446" cy="437950"/>
                    </a:xfrm>
                    <a:custGeom>
                      <a:avLst/>
                      <a:gdLst>
                        <a:gd name="connsiteX0" fmla="*/ 0 w 322446"/>
                        <a:gd name="connsiteY0" fmla="*/ 437950 h 437950"/>
                        <a:gd name="connsiteX1" fmla="*/ 173254 w 322446"/>
                        <a:gd name="connsiteY1" fmla="*/ 437950 h 437950"/>
                        <a:gd name="connsiteX2" fmla="*/ 173254 w 322446"/>
                        <a:gd name="connsiteY2" fmla="*/ 0 h 437950"/>
                        <a:gd name="connsiteX3" fmla="*/ 322446 w 322446"/>
                        <a:gd name="connsiteY3" fmla="*/ 0 h 437950"/>
                        <a:gd name="connsiteX4" fmla="*/ 322446 w 322446"/>
                        <a:gd name="connsiteY4" fmla="*/ 437950 h 4379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22446" h="437950">
                          <a:moveTo>
                            <a:pt x="0" y="437950"/>
                          </a:moveTo>
                          <a:lnTo>
                            <a:pt x="173254" y="437950"/>
                          </a:lnTo>
                          <a:lnTo>
                            <a:pt x="173254" y="0"/>
                          </a:lnTo>
                          <a:lnTo>
                            <a:pt x="322446" y="0"/>
                          </a:lnTo>
                          <a:lnTo>
                            <a:pt x="322446" y="437950"/>
                          </a:lnTo>
                        </a:path>
                      </a:pathLst>
                    </a:cu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  <p:sp>
                  <p:nvSpPr>
                    <p:cNvPr id="33" name="자유형 31">
                      <a:extLst>
                        <a:ext uri="{FF2B5EF4-FFF2-40B4-BE49-F238E27FC236}">
                          <a16:creationId xmlns:a16="http://schemas.microsoft.com/office/drawing/2014/main" id="{D2BE7E41-49CC-AB16-B034-D958D17F4D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43828" y="1799924"/>
                      <a:ext cx="322446" cy="437950"/>
                    </a:xfrm>
                    <a:custGeom>
                      <a:avLst/>
                      <a:gdLst>
                        <a:gd name="connsiteX0" fmla="*/ 0 w 322446"/>
                        <a:gd name="connsiteY0" fmla="*/ 437950 h 437950"/>
                        <a:gd name="connsiteX1" fmla="*/ 173254 w 322446"/>
                        <a:gd name="connsiteY1" fmla="*/ 437950 h 437950"/>
                        <a:gd name="connsiteX2" fmla="*/ 173254 w 322446"/>
                        <a:gd name="connsiteY2" fmla="*/ 0 h 437950"/>
                        <a:gd name="connsiteX3" fmla="*/ 322446 w 322446"/>
                        <a:gd name="connsiteY3" fmla="*/ 0 h 437950"/>
                        <a:gd name="connsiteX4" fmla="*/ 322446 w 322446"/>
                        <a:gd name="connsiteY4" fmla="*/ 437950 h 4379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22446" h="437950">
                          <a:moveTo>
                            <a:pt x="0" y="437950"/>
                          </a:moveTo>
                          <a:lnTo>
                            <a:pt x="173254" y="437950"/>
                          </a:lnTo>
                          <a:lnTo>
                            <a:pt x="173254" y="0"/>
                          </a:lnTo>
                          <a:lnTo>
                            <a:pt x="322446" y="0"/>
                          </a:lnTo>
                          <a:lnTo>
                            <a:pt x="322446" y="437950"/>
                          </a:lnTo>
                        </a:path>
                      </a:pathLst>
                    </a:cu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</p:grpSp>
              <p:grpSp>
                <p:nvGrpSpPr>
                  <p:cNvPr id="29" name="그룹 28">
                    <a:extLst>
                      <a:ext uri="{FF2B5EF4-FFF2-40B4-BE49-F238E27FC236}">
                        <a16:creationId xmlns:a16="http://schemas.microsoft.com/office/drawing/2014/main" id="{0C6A68F6-41B9-8A51-DC96-4C114138240A}"/>
                      </a:ext>
                    </a:extLst>
                  </p:cNvPr>
                  <p:cNvGrpSpPr/>
                  <p:nvPr/>
                </p:nvGrpSpPr>
                <p:grpSpPr>
                  <a:xfrm>
                    <a:off x="861461" y="1799924"/>
                    <a:ext cx="640080" cy="437950"/>
                    <a:chOff x="226194" y="1799924"/>
                    <a:chExt cx="640080" cy="437950"/>
                  </a:xfrm>
                </p:grpSpPr>
                <p:sp>
                  <p:nvSpPr>
                    <p:cNvPr id="30" name="자유형 28">
                      <a:extLst>
                        <a:ext uri="{FF2B5EF4-FFF2-40B4-BE49-F238E27FC236}">
                          <a16:creationId xmlns:a16="http://schemas.microsoft.com/office/drawing/2014/main" id="{4F7648BD-B95F-D6FA-9CEF-43D2A9151C0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6194" y="1799924"/>
                      <a:ext cx="322446" cy="437950"/>
                    </a:xfrm>
                    <a:custGeom>
                      <a:avLst/>
                      <a:gdLst>
                        <a:gd name="connsiteX0" fmla="*/ 0 w 322446"/>
                        <a:gd name="connsiteY0" fmla="*/ 437950 h 437950"/>
                        <a:gd name="connsiteX1" fmla="*/ 173254 w 322446"/>
                        <a:gd name="connsiteY1" fmla="*/ 437950 h 437950"/>
                        <a:gd name="connsiteX2" fmla="*/ 173254 w 322446"/>
                        <a:gd name="connsiteY2" fmla="*/ 0 h 437950"/>
                        <a:gd name="connsiteX3" fmla="*/ 322446 w 322446"/>
                        <a:gd name="connsiteY3" fmla="*/ 0 h 437950"/>
                        <a:gd name="connsiteX4" fmla="*/ 322446 w 322446"/>
                        <a:gd name="connsiteY4" fmla="*/ 437950 h 4379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22446" h="437950">
                          <a:moveTo>
                            <a:pt x="0" y="437950"/>
                          </a:moveTo>
                          <a:lnTo>
                            <a:pt x="173254" y="437950"/>
                          </a:lnTo>
                          <a:lnTo>
                            <a:pt x="173254" y="0"/>
                          </a:lnTo>
                          <a:lnTo>
                            <a:pt x="322446" y="0"/>
                          </a:lnTo>
                          <a:lnTo>
                            <a:pt x="322446" y="437950"/>
                          </a:lnTo>
                        </a:path>
                      </a:pathLst>
                    </a:cu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  <p:sp>
                  <p:nvSpPr>
                    <p:cNvPr id="31" name="자유형 29">
                      <a:extLst>
                        <a:ext uri="{FF2B5EF4-FFF2-40B4-BE49-F238E27FC236}">
                          <a16:creationId xmlns:a16="http://schemas.microsoft.com/office/drawing/2014/main" id="{906EB944-A3C3-3F65-5503-84E7EBF7868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43828" y="1799924"/>
                      <a:ext cx="322446" cy="437950"/>
                    </a:xfrm>
                    <a:custGeom>
                      <a:avLst/>
                      <a:gdLst>
                        <a:gd name="connsiteX0" fmla="*/ 0 w 322446"/>
                        <a:gd name="connsiteY0" fmla="*/ 437950 h 437950"/>
                        <a:gd name="connsiteX1" fmla="*/ 173254 w 322446"/>
                        <a:gd name="connsiteY1" fmla="*/ 437950 h 437950"/>
                        <a:gd name="connsiteX2" fmla="*/ 173254 w 322446"/>
                        <a:gd name="connsiteY2" fmla="*/ 0 h 437950"/>
                        <a:gd name="connsiteX3" fmla="*/ 322446 w 322446"/>
                        <a:gd name="connsiteY3" fmla="*/ 0 h 437950"/>
                        <a:gd name="connsiteX4" fmla="*/ 322446 w 322446"/>
                        <a:gd name="connsiteY4" fmla="*/ 437950 h 4379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22446" h="437950">
                          <a:moveTo>
                            <a:pt x="0" y="437950"/>
                          </a:moveTo>
                          <a:lnTo>
                            <a:pt x="173254" y="437950"/>
                          </a:lnTo>
                          <a:lnTo>
                            <a:pt x="173254" y="0"/>
                          </a:lnTo>
                          <a:lnTo>
                            <a:pt x="322446" y="0"/>
                          </a:lnTo>
                          <a:lnTo>
                            <a:pt x="322446" y="437950"/>
                          </a:lnTo>
                        </a:path>
                      </a:pathLst>
                    </a:cu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</p:grpSp>
            </p:grpSp>
          </p:grpSp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8746BFCC-2F4B-5312-2D0A-BBD06092C17E}"/>
                  </a:ext>
                </a:extLst>
              </p:cNvPr>
              <p:cNvGrpSpPr/>
              <p:nvPr/>
            </p:nvGrpSpPr>
            <p:grpSpPr>
              <a:xfrm>
                <a:off x="2767441" y="1799924"/>
                <a:ext cx="2545882" cy="437950"/>
                <a:chOff x="226194" y="1799924"/>
                <a:chExt cx="2545882" cy="437950"/>
              </a:xfrm>
            </p:grpSpPr>
            <p:grpSp>
              <p:nvGrpSpPr>
                <p:cNvPr id="12" name="그룹 11">
                  <a:extLst>
                    <a:ext uri="{FF2B5EF4-FFF2-40B4-BE49-F238E27FC236}">
                      <a16:creationId xmlns:a16="http://schemas.microsoft.com/office/drawing/2014/main" id="{EB314D80-1EBF-0A86-9FBB-BFC891D5880C}"/>
                    </a:ext>
                  </a:extLst>
                </p:cNvPr>
                <p:cNvGrpSpPr/>
                <p:nvPr/>
              </p:nvGrpSpPr>
              <p:grpSpPr>
                <a:xfrm>
                  <a:off x="226194" y="1799924"/>
                  <a:ext cx="1275347" cy="437950"/>
                  <a:chOff x="226194" y="1799924"/>
                  <a:chExt cx="1275347" cy="437950"/>
                </a:xfrm>
              </p:grpSpPr>
              <p:grpSp>
                <p:nvGrpSpPr>
                  <p:cNvPr id="20" name="그룹 19">
                    <a:extLst>
                      <a:ext uri="{FF2B5EF4-FFF2-40B4-BE49-F238E27FC236}">
                        <a16:creationId xmlns:a16="http://schemas.microsoft.com/office/drawing/2014/main" id="{89695125-8F01-5A3D-E802-18E025C02494}"/>
                      </a:ext>
                    </a:extLst>
                  </p:cNvPr>
                  <p:cNvGrpSpPr/>
                  <p:nvPr/>
                </p:nvGrpSpPr>
                <p:grpSpPr>
                  <a:xfrm>
                    <a:off x="226194" y="1799924"/>
                    <a:ext cx="640080" cy="437950"/>
                    <a:chOff x="226194" y="1799924"/>
                    <a:chExt cx="640080" cy="437950"/>
                  </a:xfrm>
                </p:grpSpPr>
                <p:sp>
                  <p:nvSpPr>
                    <p:cNvPr id="24" name="자유형 22">
                      <a:extLst>
                        <a:ext uri="{FF2B5EF4-FFF2-40B4-BE49-F238E27FC236}">
                          <a16:creationId xmlns:a16="http://schemas.microsoft.com/office/drawing/2014/main" id="{577FD6D4-0183-5E09-7571-E97EE54E7D0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6194" y="1799924"/>
                      <a:ext cx="322446" cy="437950"/>
                    </a:xfrm>
                    <a:custGeom>
                      <a:avLst/>
                      <a:gdLst>
                        <a:gd name="connsiteX0" fmla="*/ 0 w 322446"/>
                        <a:gd name="connsiteY0" fmla="*/ 437950 h 437950"/>
                        <a:gd name="connsiteX1" fmla="*/ 173254 w 322446"/>
                        <a:gd name="connsiteY1" fmla="*/ 437950 h 437950"/>
                        <a:gd name="connsiteX2" fmla="*/ 173254 w 322446"/>
                        <a:gd name="connsiteY2" fmla="*/ 0 h 437950"/>
                        <a:gd name="connsiteX3" fmla="*/ 322446 w 322446"/>
                        <a:gd name="connsiteY3" fmla="*/ 0 h 437950"/>
                        <a:gd name="connsiteX4" fmla="*/ 322446 w 322446"/>
                        <a:gd name="connsiteY4" fmla="*/ 437950 h 4379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22446" h="437950">
                          <a:moveTo>
                            <a:pt x="0" y="437950"/>
                          </a:moveTo>
                          <a:lnTo>
                            <a:pt x="173254" y="437950"/>
                          </a:lnTo>
                          <a:lnTo>
                            <a:pt x="173254" y="0"/>
                          </a:lnTo>
                          <a:lnTo>
                            <a:pt x="322446" y="0"/>
                          </a:lnTo>
                          <a:lnTo>
                            <a:pt x="322446" y="437950"/>
                          </a:lnTo>
                        </a:path>
                      </a:pathLst>
                    </a:cu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  <p:sp>
                  <p:nvSpPr>
                    <p:cNvPr id="25" name="자유형 23">
                      <a:extLst>
                        <a:ext uri="{FF2B5EF4-FFF2-40B4-BE49-F238E27FC236}">
                          <a16:creationId xmlns:a16="http://schemas.microsoft.com/office/drawing/2014/main" id="{14D2394E-333A-0DC1-C1D9-73FF38CF0B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43828" y="1799924"/>
                      <a:ext cx="322446" cy="437950"/>
                    </a:xfrm>
                    <a:custGeom>
                      <a:avLst/>
                      <a:gdLst>
                        <a:gd name="connsiteX0" fmla="*/ 0 w 322446"/>
                        <a:gd name="connsiteY0" fmla="*/ 437950 h 437950"/>
                        <a:gd name="connsiteX1" fmla="*/ 173254 w 322446"/>
                        <a:gd name="connsiteY1" fmla="*/ 437950 h 437950"/>
                        <a:gd name="connsiteX2" fmla="*/ 173254 w 322446"/>
                        <a:gd name="connsiteY2" fmla="*/ 0 h 437950"/>
                        <a:gd name="connsiteX3" fmla="*/ 322446 w 322446"/>
                        <a:gd name="connsiteY3" fmla="*/ 0 h 437950"/>
                        <a:gd name="connsiteX4" fmla="*/ 322446 w 322446"/>
                        <a:gd name="connsiteY4" fmla="*/ 437950 h 4379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22446" h="437950">
                          <a:moveTo>
                            <a:pt x="0" y="437950"/>
                          </a:moveTo>
                          <a:lnTo>
                            <a:pt x="173254" y="437950"/>
                          </a:lnTo>
                          <a:lnTo>
                            <a:pt x="173254" y="0"/>
                          </a:lnTo>
                          <a:lnTo>
                            <a:pt x="322446" y="0"/>
                          </a:lnTo>
                          <a:lnTo>
                            <a:pt x="322446" y="437950"/>
                          </a:lnTo>
                        </a:path>
                      </a:pathLst>
                    </a:cu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</p:grpSp>
              <p:grpSp>
                <p:nvGrpSpPr>
                  <p:cNvPr id="21" name="그룹 20">
                    <a:extLst>
                      <a:ext uri="{FF2B5EF4-FFF2-40B4-BE49-F238E27FC236}">
                        <a16:creationId xmlns:a16="http://schemas.microsoft.com/office/drawing/2014/main" id="{45A40D92-C0DB-6F07-B526-13235BE58FEB}"/>
                      </a:ext>
                    </a:extLst>
                  </p:cNvPr>
                  <p:cNvGrpSpPr/>
                  <p:nvPr/>
                </p:nvGrpSpPr>
                <p:grpSpPr>
                  <a:xfrm>
                    <a:off x="861461" y="1799924"/>
                    <a:ext cx="640080" cy="437950"/>
                    <a:chOff x="226194" y="1799924"/>
                    <a:chExt cx="640080" cy="437950"/>
                  </a:xfrm>
                </p:grpSpPr>
                <p:sp>
                  <p:nvSpPr>
                    <p:cNvPr id="22" name="자유형 20">
                      <a:extLst>
                        <a:ext uri="{FF2B5EF4-FFF2-40B4-BE49-F238E27FC236}">
                          <a16:creationId xmlns:a16="http://schemas.microsoft.com/office/drawing/2014/main" id="{AB171B4C-4802-566A-151E-1D4C7FC641E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6194" y="1799924"/>
                      <a:ext cx="322446" cy="437950"/>
                    </a:xfrm>
                    <a:custGeom>
                      <a:avLst/>
                      <a:gdLst>
                        <a:gd name="connsiteX0" fmla="*/ 0 w 322446"/>
                        <a:gd name="connsiteY0" fmla="*/ 437950 h 437950"/>
                        <a:gd name="connsiteX1" fmla="*/ 173254 w 322446"/>
                        <a:gd name="connsiteY1" fmla="*/ 437950 h 437950"/>
                        <a:gd name="connsiteX2" fmla="*/ 173254 w 322446"/>
                        <a:gd name="connsiteY2" fmla="*/ 0 h 437950"/>
                        <a:gd name="connsiteX3" fmla="*/ 322446 w 322446"/>
                        <a:gd name="connsiteY3" fmla="*/ 0 h 437950"/>
                        <a:gd name="connsiteX4" fmla="*/ 322446 w 322446"/>
                        <a:gd name="connsiteY4" fmla="*/ 437950 h 4379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22446" h="437950">
                          <a:moveTo>
                            <a:pt x="0" y="437950"/>
                          </a:moveTo>
                          <a:lnTo>
                            <a:pt x="173254" y="437950"/>
                          </a:lnTo>
                          <a:lnTo>
                            <a:pt x="173254" y="0"/>
                          </a:lnTo>
                          <a:lnTo>
                            <a:pt x="322446" y="0"/>
                          </a:lnTo>
                          <a:lnTo>
                            <a:pt x="322446" y="437950"/>
                          </a:lnTo>
                        </a:path>
                      </a:pathLst>
                    </a:cu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  <p:sp>
                  <p:nvSpPr>
                    <p:cNvPr id="23" name="자유형 21">
                      <a:extLst>
                        <a:ext uri="{FF2B5EF4-FFF2-40B4-BE49-F238E27FC236}">
                          <a16:creationId xmlns:a16="http://schemas.microsoft.com/office/drawing/2014/main" id="{E720B127-8658-353B-7DCA-1603AD80D6A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43828" y="1799924"/>
                      <a:ext cx="322446" cy="437950"/>
                    </a:xfrm>
                    <a:custGeom>
                      <a:avLst/>
                      <a:gdLst>
                        <a:gd name="connsiteX0" fmla="*/ 0 w 322446"/>
                        <a:gd name="connsiteY0" fmla="*/ 437950 h 437950"/>
                        <a:gd name="connsiteX1" fmla="*/ 173254 w 322446"/>
                        <a:gd name="connsiteY1" fmla="*/ 437950 h 437950"/>
                        <a:gd name="connsiteX2" fmla="*/ 173254 w 322446"/>
                        <a:gd name="connsiteY2" fmla="*/ 0 h 437950"/>
                        <a:gd name="connsiteX3" fmla="*/ 322446 w 322446"/>
                        <a:gd name="connsiteY3" fmla="*/ 0 h 437950"/>
                        <a:gd name="connsiteX4" fmla="*/ 322446 w 322446"/>
                        <a:gd name="connsiteY4" fmla="*/ 437950 h 4379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22446" h="437950">
                          <a:moveTo>
                            <a:pt x="0" y="437950"/>
                          </a:moveTo>
                          <a:lnTo>
                            <a:pt x="173254" y="437950"/>
                          </a:lnTo>
                          <a:lnTo>
                            <a:pt x="173254" y="0"/>
                          </a:lnTo>
                          <a:lnTo>
                            <a:pt x="322446" y="0"/>
                          </a:lnTo>
                          <a:lnTo>
                            <a:pt x="322446" y="437950"/>
                          </a:lnTo>
                        </a:path>
                      </a:pathLst>
                    </a:cu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</p:grpSp>
            </p:grpSp>
            <p:grpSp>
              <p:nvGrpSpPr>
                <p:cNvPr id="13" name="그룹 12">
                  <a:extLst>
                    <a:ext uri="{FF2B5EF4-FFF2-40B4-BE49-F238E27FC236}">
                      <a16:creationId xmlns:a16="http://schemas.microsoft.com/office/drawing/2014/main" id="{CE69DBD2-A80E-D950-546F-8A47D5CA7AD5}"/>
                    </a:ext>
                  </a:extLst>
                </p:cNvPr>
                <p:cNvGrpSpPr/>
                <p:nvPr/>
              </p:nvGrpSpPr>
              <p:grpSpPr>
                <a:xfrm>
                  <a:off x="1496729" y="1799924"/>
                  <a:ext cx="1275347" cy="437950"/>
                  <a:chOff x="226194" y="1799924"/>
                  <a:chExt cx="1275347" cy="437950"/>
                </a:xfrm>
              </p:grpSpPr>
              <p:grpSp>
                <p:nvGrpSpPr>
                  <p:cNvPr id="14" name="그룹 13">
                    <a:extLst>
                      <a:ext uri="{FF2B5EF4-FFF2-40B4-BE49-F238E27FC236}">
                        <a16:creationId xmlns:a16="http://schemas.microsoft.com/office/drawing/2014/main" id="{46980CC6-86A6-3760-ADBE-4743CD2375B0}"/>
                      </a:ext>
                    </a:extLst>
                  </p:cNvPr>
                  <p:cNvGrpSpPr/>
                  <p:nvPr/>
                </p:nvGrpSpPr>
                <p:grpSpPr>
                  <a:xfrm>
                    <a:off x="226194" y="1799924"/>
                    <a:ext cx="640080" cy="437950"/>
                    <a:chOff x="226194" y="1799924"/>
                    <a:chExt cx="640080" cy="437950"/>
                  </a:xfrm>
                </p:grpSpPr>
                <p:sp>
                  <p:nvSpPr>
                    <p:cNvPr id="18" name="자유형 16">
                      <a:extLst>
                        <a:ext uri="{FF2B5EF4-FFF2-40B4-BE49-F238E27FC236}">
                          <a16:creationId xmlns:a16="http://schemas.microsoft.com/office/drawing/2014/main" id="{6F7A885C-DEC7-5152-5047-6468CEBDC12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6194" y="1799924"/>
                      <a:ext cx="322446" cy="437950"/>
                    </a:xfrm>
                    <a:custGeom>
                      <a:avLst/>
                      <a:gdLst>
                        <a:gd name="connsiteX0" fmla="*/ 0 w 322446"/>
                        <a:gd name="connsiteY0" fmla="*/ 437950 h 437950"/>
                        <a:gd name="connsiteX1" fmla="*/ 173254 w 322446"/>
                        <a:gd name="connsiteY1" fmla="*/ 437950 h 437950"/>
                        <a:gd name="connsiteX2" fmla="*/ 173254 w 322446"/>
                        <a:gd name="connsiteY2" fmla="*/ 0 h 437950"/>
                        <a:gd name="connsiteX3" fmla="*/ 322446 w 322446"/>
                        <a:gd name="connsiteY3" fmla="*/ 0 h 437950"/>
                        <a:gd name="connsiteX4" fmla="*/ 322446 w 322446"/>
                        <a:gd name="connsiteY4" fmla="*/ 437950 h 4379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22446" h="437950">
                          <a:moveTo>
                            <a:pt x="0" y="437950"/>
                          </a:moveTo>
                          <a:lnTo>
                            <a:pt x="173254" y="437950"/>
                          </a:lnTo>
                          <a:lnTo>
                            <a:pt x="173254" y="0"/>
                          </a:lnTo>
                          <a:lnTo>
                            <a:pt x="322446" y="0"/>
                          </a:lnTo>
                          <a:lnTo>
                            <a:pt x="322446" y="437950"/>
                          </a:lnTo>
                        </a:path>
                      </a:pathLst>
                    </a:cu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  <p:sp>
                  <p:nvSpPr>
                    <p:cNvPr id="19" name="자유형 17">
                      <a:extLst>
                        <a:ext uri="{FF2B5EF4-FFF2-40B4-BE49-F238E27FC236}">
                          <a16:creationId xmlns:a16="http://schemas.microsoft.com/office/drawing/2014/main" id="{4593A3AD-D472-A274-1964-8C8D63D3517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43828" y="1799924"/>
                      <a:ext cx="322446" cy="437950"/>
                    </a:xfrm>
                    <a:custGeom>
                      <a:avLst/>
                      <a:gdLst>
                        <a:gd name="connsiteX0" fmla="*/ 0 w 322446"/>
                        <a:gd name="connsiteY0" fmla="*/ 437950 h 437950"/>
                        <a:gd name="connsiteX1" fmla="*/ 173254 w 322446"/>
                        <a:gd name="connsiteY1" fmla="*/ 437950 h 437950"/>
                        <a:gd name="connsiteX2" fmla="*/ 173254 w 322446"/>
                        <a:gd name="connsiteY2" fmla="*/ 0 h 437950"/>
                        <a:gd name="connsiteX3" fmla="*/ 322446 w 322446"/>
                        <a:gd name="connsiteY3" fmla="*/ 0 h 437950"/>
                        <a:gd name="connsiteX4" fmla="*/ 322446 w 322446"/>
                        <a:gd name="connsiteY4" fmla="*/ 437950 h 4379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22446" h="437950">
                          <a:moveTo>
                            <a:pt x="0" y="437950"/>
                          </a:moveTo>
                          <a:lnTo>
                            <a:pt x="173254" y="437950"/>
                          </a:lnTo>
                          <a:lnTo>
                            <a:pt x="173254" y="0"/>
                          </a:lnTo>
                          <a:lnTo>
                            <a:pt x="322446" y="0"/>
                          </a:lnTo>
                          <a:lnTo>
                            <a:pt x="322446" y="437950"/>
                          </a:lnTo>
                        </a:path>
                      </a:pathLst>
                    </a:cu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</p:grpSp>
              <p:grpSp>
                <p:nvGrpSpPr>
                  <p:cNvPr id="15" name="그룹 14">
                    <a:extLst>
                      <a:ext uri="{FF2B5EF4-FFF2-40B4-BE49-F238E27FC236}">
                        <a16:creationId xmlns:a16="http://schemas.microsoft.com/office/drawing/2014/main" id="{94E11ABF-5437-47F1-A04A-B3D25824A5C5}"/>
                      </a:ext>
                    </a:extLst>
                  </p:cNvPr>
                  <p:cNvGrpSpPr/>
                  <p:nvPr/>
                </p:nvGrpSpPr>
                <p:grpSpPr>
                  <a:xfrm>
                    <a:off x="861461" y="1799924"/>
                    <a:ext cx="640080" cy="437950"/>
                    <a:chOff x="226194" y="1799924"/>
                    <a:chExt cx="640080" cy="437950"/>
                  </a:xfrm>
                </p:grpSpPr>
                <p:sp>
                  <p:nvSpPr>
                    <p:cNvPr id="16" name="자유형 14">
                      <a:extLst>
                        <a:ext uri="{FF2B5EF4-FFF2-40B4-BE49-F238E27FC236}">
                          <a16:creationId xmlns:a16="http://schemas.microsoft.com/office/drawing/2014/main" id="{3C12F9A9-CC30-EE8C-6749-9814C23D18D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6194" y="1799924"/>
                      <a:ext cx="322446" cy="437950"/>
                    </a:xfrm>
                    <a:custGeom>
                      <a:avLst/>
                      <a:gdLst>
                        <a:gd name="connsiteX0" fmla="*/ 0 w 322446"/>
                        <a:gd name="connsiteY0" fmla="*/ 437950 h 437950"/>
                        <a:gd name="connsiteX1" fmla="*/ 173254 w 322446"/>
                        <a:gd name="connsiteY1" fmla="*/ 437950 h 437950"/>
                        <a:gd name="connsiteX2" fmla="*/ 173254 w 322446"/>
                        <a:gd name="connsiteY2" fmla="*/ 0 h 437950"/>
                        <a:gd name="connsiteX3" fmla="*/ 322446 w 322446"/>
                        <a:gd name="connsiteY3" fmla="*/ 0 h 437950"/>
                        <a:gd name="connsiteX4" fmla="*/ 322446 w 322446"/>
                        <a:gd name="connsiteY4" fmla="*/ 437950 h 4379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22446" h="437950">
                          <a:moveTo>
                            <a:pt x="0" y="437950"/>
                          </a:moveTo>
                          <a:lnTo>
                            <a:pt x="173254" y="437950"/>
                          </a:lnTo>
                          <a:lnTo>
                            <a:pt x="173254" y="0"/>
                          </a:lnTo>
                          <a:lnTo>
                            <a:pt x="322446" y="0"/>
                          </a:lnTo>
                          <a:lnTo>
                            <a:pt x="322446" y="437950"/>
                          </a:lnTo>
                        </a:path>
                      </a:pathLst>
                    </a:cu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  <p:sp>
                  <p:nvSpPr>
                    <p:cNvPr id="17" name="자유형 15">
                      <a:extLst>
                        <a:ext uri="{FF2B5EF4-FFF2-40B4-BE49-F238E27FC236}">
                          <a16:creationId xmlns:a16="http://schemas.microsoft.com/office/drawing/2014/main" id="{D2BC9D23-9444-62C5-CB4E-3F0629EF746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43828" y="1799924"/>
                      <a:ext cx="322446" cy="437950"/>
                    </a:xfrm>
                    <a:custGeom>
                      <a:avLst/>
                      <a:gdLst>
                        <a:gd name="connsiteX0" fmla="*/ 0 w 322446"/>
                        <a:gd name="connsiteY0" fmla="*/ 437950 h 437950"/>
                        <a:gd name="connsiteX1" fmla="*/ 173254 w 322446"/>
                        <a:gd name="connsiteY1" fmla="*/ 437950 h 437950"/>
                        <a:gd name="connsiteX2" fmla="*/ 173254 w 322446"/>
                        <a:gd name="connsiteY2" fmla="*/ 0 h 437950"/>
                        <a:gd name="connsiteX3" fmla="*/ 322446 w 322446"/>
                        <a:gd name="connsiteY3" fmla="*/ 0 h 437950"/>
                        <a:gd name="connsiteX4" fmla="*/ 322446 w 322446"/>
                        <a:gd name="connsiteY4" fmla="*/ 437950 h 4379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22446" h="437950">
                          <a:moveTo>
                            <a:pt x="0" y="437950"/>
                          </a:moveTo>
                          <a:lnTo>
                            <a:pt x="173254" y="437950"/>
                          </a:lnTo>
                          <a:lnTo>
                            <a:pt x="173254" y="0"/>
                          </a:lnTo>
                          <a:lnTo>
                            <a:pt x="322446" y="0"/>
                          </a:lnTo>
                          <a:lnTo>
                            <a:pt x="322446" y="437950"/>
                          </a:lnTo>
                        </a:path>
                      </a:pathLst>
                    </a:cu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</p:grpSp>
            </p:grpSp>
          </p:grpSp>
        </p:grpSp>
      </p:grp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EABD62CC-66F4-EAC3-113B-2E0C9A8798CF}"/>
              </a:ext>
            </a:extLst>
          </p:cNvPr>
          <p:cNvCxnSpPr>
            <a:cxnSpLocks/>
          </p:cNvCxnSpPr>
          <p:nvPr/>
        </p:nvCxnSpPr>
        <p:spPr>
          <a:xfrm>
            <a:off x="219638" y="3115932"/>
            <a:ext cx="103743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4F109276-6D85-FB30-B95D-1B7AF2657483}"/>
              </a:ext>
            </a:extLst>
          </p:cNvPr>
          <p:cNvGrpSpPr/>
          <p:nvPr/>
        </p:nvGrpSpPr>
        <p:grpSpPr>
          <a:xfrm>
            <a:off x="246434" y="2537883"/>
            <a:ext cx="10268102" cy="508000"/>
            <a:chOff x="246434" y="2537883"/>
            <a:chExt cx="10268102" cy="508000"/>
          </a:xfrm>
        </p:grpSpPr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7E9C977A-487D-4A9B-D968-B5F0D8AF227C}"/>
                </a:ext>
              </a:extLst>
            </p:cNvPr>
            <p:cNvGrpSpPr/>
            <p:nvPr/>
          </p:nvGrpSpPr>
          <p:grpSpPr>
            <a:xfrm>
              <a:off x="398847" y="2537883"/>
              <a:ext cx="10115689" cy="508000"/>
              <a:chOff x="398847" y="1250950"/>
              <a:chExt cx="10115689" cy="508000"/>
            </a:xfrm>
          </p:grpSpPr>
          <p:grpSp>
            <p:nvGrpSpPr>
              <p:cNvPr id="74" name="그룹 73">
                <a:extLst>
                  <a:ext uri="{FF2B5EF4-FFF2-40B4-BE49-F238E27FC236}">
                    <a16:creationId xmlns:a16="http://schemas.microsoft.com/office/drawing/2014/main" id="{CC2C8A87-36EE-0192-2DFE-33A76F00E84B}"/>
                  </a:ext>
                </a:extLst>
              </p:cNvPr>
              <p:cNvGrpSpPr/>
              <p:nvPr/>
            </p:nvGrpSpPr>
            <p:grpSpPr>
              <a:xfrm>
                <a:off x="398847" y="1250950"/>
                <a:ext cx="5062732" cy="508000"/>
                <a:chOff x="398847" y="1250950"/>
                <a:chExt cx="5062732" cy="508000"/>
              </a:xfrm>
            </p:grpSpPr>
            <p:grpSp>
              <p:nvGrpSpPr>
                <p:cNvPr id="90" name="그룹 89">
                  <a:extLst>
                    <a:ext uri="{FF2B5EF4-FFF2-40B4-BE49-F238E27FC236}">
                      <a16:creationId xmlns:a16="http://schemas.microsoft.com/office/drawing/2014/main" id="{DC6BEE28-FF68-A673-19E8-452E83DF9F46}"/>
                    </a:ext>
                  </a:extLst>
                </p:cNvPr>
                <p:cNvGrpSpPr/>
                <p:nvPr/>
              </p:nvGrpSpPr>
              <p:grpSpPr>
                <a:xfrm>
                  <a:off x="398847" y="1250950"/>
                  <a:ext cx="2532915" cy="508000"/>
                  <a:chOff x="398847" y="1250950"/>
                  <a:chExt cx="2532915" cy="508000"/>
                </a:xfrm>
              </p:grpSpPr>
              <p:grpSp>
                <p:nvGrpSpPr>
                  <p:cNvPr id="98" name="그룹 97">
                    <a:extLst>
                      <a:ext uri="{FF2B5EF4-FFF2-40B4-BE49-F238E27FC236}">
                        <a16:creationId xmlns:a16="http://schemas.microsoft.com/office/drawing/2014/main" id="{3AB06113-F861-588D-4BEA-089EEFEC0AC1}"/>
                      </a:ext>
                    </a:extLst>
                  </p:cNvPr>
                  <p:cNvGrpSpPr/>
                  <p:nvPr/>
                </p:nvGrpSpPr>
                <p:grpSpPr>
                  <a:xfrm>
                    <a:off x="398847" y="1250950"/>
                    <a:ext cx="1271203" cy="508000"/>
                    <a:chOff x="398847" y="1250950"/>
                    <a:chExt cx="1271203" cy="508000"/>
                  </a:xfrm>
                </p:grpSpPr>
                <p:sp>
                  <p:nvSpPr>
                    <p:cNvPr id="102" name="자유형 100">
                      <a:extLst>
                        <a:ext uri="{FF2B5EF4-FFF2-40B4-BE49-F238E27FC236}">
                          <a16:creationId xmlns:a16="http://schemas.microsoft.com/office/drawing/2014/main" id="{322A722B-8C9D-62F4-3D2C-ECD1A27B914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0050" y="1250950"/>
                      <a:ext cx="1270000" cy="508000"/>
                    </a:xfrm>
                    <a:custGeom>
                      <a:avLst/>
                      <a:gdLst>
                        <a:gd name="connsiteX0" fmla="*/ 0 w 1270000"/>
                        <a:gd name="connsiteY0" fmla="*/ 482600 h 508000"/>
                        <a:gd name="connsiteX1" fmla="*/ 0 w 1270000"/>
                        <a:gd name="connsiteY1" fmla="*/ 0 h 508000"/>
                        <a:gd name="connsiteX2" fmla="*/ 615950 w 1270000"/>
                        <a:gd name="connsiteY2" fmla="*/ 0 h 508000"/>
                        <a:gd name="connsiteX3" fmla="*/ 615950 w 1270000"/>
                        <a:gd name="connsiteY3" fmla="*/ 508000 h 508000"/>
                        <a:gd name="connsiteX4" fmla="*/ 1270000 w 1270000"/>
                        <a:gd name="connsiteY4" fmla="*/ 508000 h 508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70000" h="508000">
                          <a:moveTo>
                            <a:pt x="0" y="482600"/>
                          </a:moveTo>
                          <a:lnTo>
                            <a:pt x="0" y="0"/>
                          </a:lnTo>
                          <a:lnTo>
                            <a:pt x="615950" y="0"/>
                          </a:lnTo>
                          <a:lnTo>
                            <a:pt x="615950" y="508000"/>
                          </a:lnTo>
                          <a:lnTo>
                            <a:pt x="1270000" y="508000"/>
                          </a:lnTo>
                        </a:path>
                      </a:pathLst>
                    </a:custGeom>
                    <a:noFill/>
                    <a:ln>
                      <a:solidFill>
                        <a:srgbClr val="0000FF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  <p:sp>
                  <p:nvSpPr>
                    <p:cNvPr id="103" name="자유형 101">
                      <a:extLst>
                        <a:ext uri="{FF2B5EF4-FFF2-40B4-BE49-F238E27FC236}">
                          <a16:creationId xmlns:a16="http://schemas.microsoft.com/office/drawing/2014/main" id="{286D93CC-BB11-75DA-BFE2-DAFCADCD7EF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98847" y="1370330"/>
                      <a:ext cx="0" cy="388620"/>
                    </a:xfrm>
                    <a:custGeom>
                      <a:avLst/>
                      <a:gdLst>
                        <a:gd name="connsiteX0" fmla="*/ 0 w 0"/>
                        <a:gd name="connsiteY0" fmla="*/ 0 h 388620"/>
                        <a:gd name="connsiteX1" fmla="*/ 0 w 0"/>
                        <a:gd name="connsiteY1" fmla="*/ 388620 h 38862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</a:cxnLst>
                      <a:rect l="l" t="t" r="r" b="b"/>
                      <a:pathLst>
                        <a:path h="388620">
                          <a:moveTo>
                            <a:pt x="0" y="0"/>
                          </a:moveTo>
                          <a:lnTo>
                            <a:pt x="0" y="388620"/>
                          </a:lnTo>
                        </a:path>
                      </a:pathLst>
                    </a:custGeom>
                    <a:noFill/>
                    <a:ln>
                      <a:solidFill>
                        <a:srgbClr val="0000FF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</p:grpSp>
              <p:grpSp>
                <p:nvGrpSpPr>
                  <p:cNvPr id="99" name="그룹 98">
                    <a:extLst>
                      <a:ext uri="{FF2B5EF4-FFF2-40B4-BE49-F238E27FC236}">
                        <a16:creationId xmlns:a16="http://schemas.microsoft.com/office/drawing/2014/main" id="{BA16B244-2AF0-53F8-6DAF-5D60915B1237}"/>
                      </a:ext>
                    </a:extLst>
                  </p:cNvPr>
                  <p:cNvGrpSpPr/>
                  <p:nvPr/>
                </p:nvGrpSpPr>
                <p:grpSpPr>
                  <a:xfrm>
                    <a:off x="1660559" y="1250950"/>
                    <a:ext cx="1271203" cy="508000"/>
                    <a:chOff x="398847" y="1250950"/>
                    <a:chExt cx="1271203" cy="508000"/>
                  </a:xfrm>
                </p:grpSpPr>
                <p:sp>
                  <p:nvSpPr>
                    <p:cNvPr id="100" name="자유형 98">
                      <a:extLst>
                        <a:ext uri="{FF2B5EF4-FFF2-40B4-BE49-F238E27FC236}">
                          <a16:creationId xmlns:a16="http://schemas.microsoft.com/office/drawing/2014/main" id="{82E79C32-3B41-CA2B-CE70-C7BF6508A97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0050" y="1250950"/>
                      <a:ext cx="1270000" cy="508000"/>
                    </a:xfrm>
                    <a:custGeom>
                      <a:avLst/>
                      <a:gdLst>
                        <a:gd name="connsiteX0" fmla="*/ 0 w 1270000"/>
                        <a:gd name="connsiteY0" fmla="*/ 482600 h 508000"/>
                        <a:gd name="connsiteX1" fmla="*/ 0 w 1270000"/>
                        <a:gd name="connsiteY1" fmla="*/ 0 h 508000"/>
                        <a:gd name="connsiteX2" fmla="*/ 615950 w 1270000"/>
                        <a:gd name="connsiteY2" fmla="*/ 0 h 508000"/>
                        <a:gd name="connsiteX3" fmla="*/ 615950 w 1270000"/>
                        <a:gd name="connsiteY3" fmla="*/ 508000 h 508000"/>
                        <a:gd name="connsiteX4" fmla="*/ 1270000 w 1270000"/>
                        <a:gd name="connsiteY4" fmla="*/ 508000 h 508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70000" h="508000">
                          <a:moveTo>
                            <a:pt x="0" y="482600"/>
                          </a:moveTo>
                          <a:lnTo>
                            <a:pt x="0" y="0"/>
                          </a:lnTo>
                          <a:lnTo>
                            <a:pt x="615950" y="0"/>
                          </a:lnTo>
                          <a:lnTo>
                            <a:pt x="615950" y="508000"/>
                          </a:lnTo>
                          <a:lnTo>
                            <a:pt x="1270000" y="508000"/>
                          </a:lnTo>
                        </a:path>
                      </a:pathLst>
                    </a:custGeom>
                    <a:noFill/>
                    <a:ln>
                      <a:solidFill>
                        <a:srgbClr val="0000FF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  <p:sp>
                  <p:nvSpPr>
                    <p:cNvPr id="101" name="자유형 99">
                      <a:extLst>
                        <a:ext uri="{FF2B5EF4-FFF2-40B4-BE49-F238E27FC236}">
                          <a16:creationId xmlns:a16="http://schemas.microsoft.com/office/drawing/2014/main" id="{F21E5000-4ACE-F0C5-2B9B-49735A93FB3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98847" y="1370330"/>
                      <a:ext cx="0" cy="388620"/>
                    </a:xfrm>
                    <a:custGeom>
                      <a:avLst/>
                      <a:gdLst>
                        <a:gd name="connsiteX0" fmla="*/ 0 w 0"/>
                        <a:gd name="connsiteY0" fmla="*/ 0 h 388620"/>
                        <a:gd name="connsiteX1" fmla="*/ 0 w 0"/>
                        <a:gd name="connsiteY1" fmla="*/ 388620 h 38862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</a:cxnLst>
                      <a:rect l="l" t="t" r="r" b="b"/>
                      <a:pathLst>
                        <a:path h="388620">
                          <a:moveTo>
                            <a:pt x="0" y="0"/>
                          </a:moveTo>
                          <a:lnTo>
                            <a:pt x="0" y="388620"/>
                          </a:lnTo>
                        </a:path>
                      </a:pathLst>
                    </a:custGeom>
                    <a:noFill/>
                    <a:ln>
                      <a:solidFill>
                        <a:srgbClr val="0000FF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</p:grpSp>
            </p:grpSp>
            <p:grpSp>
              <p:nvGrpSpPr>
                <p:cNvPr id="91" name="그룹 90">
                  <a:extLst>
                    <a:ext uri="{FF2B5EF4-FFF2-40B4-BE49-F238E27FC236}">
                      <a16:creationId xmlns:a16="http://schemas.microsoft.com/office/drawing/2014/main" id="{B9F59F7B-1288-4CBF-FF8A-81FE6CC026C3}"/>
                    </a:ext>
                  </a:extLst>
                </p:cNvPr>
                <p:cNvGrpSpPr/>
                <p:nvPr/>
              </p:nvGrpSpPr>
              <p:grpSpPr>
                <a:xfrm>
                  <a:off x="2928664" y="1250950"/>
                  <a:ext cx="2532915" cy="508000"/>
                  <a:chOff x="398847" y="1250950"/>
                  <a:chExt cx="2532915" cy="508000"/>
                </a:xfrm>
              </p:grpSpPr>
              <p:grpSp>
                <p:nvGrpSpPr>
                  <p:cNvPr id="92" name="그룹 91">
                    <a:extLst>
                      <a:ext uri="{FF2B5EF4-FFF2-40B4-BE49-F238E27FC236}">
                        <a16:creationId xmlns:a16="http://schemas.microsoft.com/office/drawing/2014/main" id="{AE9959E9-D7FA-5A65-3772-E0CC7F7A2D06}"/>
                      </a:ext>
                    </a:extLst>
                  </p:cNvPr>
                  <p:cNvGrpSpPr/>
                  <p:nvPr/>
                </p:nvGrpSpPr>
                <p:grpSpPr>
                  <a:xfrm>
                    <a:off x="398847" y="1250950"/>
                    <a:ext cx="1271203" cy="508000"/>
                    <a:chOff x="398847" y="1250950"/>
                    <a:chExt cx="1271203" cy="508000"/>
                  </a:xfrm>
                </p:grpSpPr>
                <p:sp>
                  <p:nvSpPr>
                    <p:cNvPr id="96" name="자유형 94">
                      <a:extLst>
                        <a:ext uri="{FF2B5EF4-FFF2-40B4-BE49-F238E27FC236}">
                          <a16:creationId xmlns:a16="http://schemas.microsoft.com/office/drawing/2014/main" id="{BB1F1C9E-2A37-E10C-2FF5-5AFB5B7770C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0050" y="1250950"/>
                      <a:ext cx="1270000" cy="508000"/>
                    </a:xfrm>
                    <a:custGeom>
                      <a:avLst/>
                      <a:gdLst>
                        <a:gd name="connsiteX0" fmla="*/ 0 w 1270000"/>
                        <a:gd name="connsiteY0" fmla="*/ 482600 h 508000"/>
                        <a:gd name="connsiteX1" fmla="*/ 0 w 1270000"/>
                        <a:gd name="connsiteY1" fmla="*/ 0 h 508000"/>
                        <a:gd name="connsiteX2" fmla="*/ 615950 w 1270000"/>
                        <a:gd name="connsiteY2" fmla="*/ 0 h 508000"/>
                        <a:gd name="connsiteX3" fmla="*/ 615950 w 1270000"/>
                        <a:gd name="connsiteY3" fmla="*/ 508000 h 508000"/>
                        <a:gd name="connsiteX4" fmla="*/ 1270000 w 1270000"/>
                        <a:gd name="connsiteY4" fmla="*/ 508000 h 508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70000" h="508000">
                          <a:moveTo>
                            <a:pt x="0" y="482600"/>
                          </a:moveTo>
                          <a:lnTo>
                            <a:pt x="0" y="0"/>
                          </a:lnTo>
                          <a:lnTo>
                            <a:pt x="615950" y="0"/>
                          </a:lnTo>
                          <a:lnTo>
                            <a:pt x="615950" y="508000"/>
                          </a:lnTo>
                          <a:lnTo>
                            <a:pt x="1270000" y="508000"/>
                          </a:lnTo>
                        </a:path>
                      </a:pathLst>
                    </a:custGeom>
                    <a:noFill/>
                    <a:ln>
                      <a:solidFill>
                        <a:srgbClr val="0000FF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  <p:sp>
                  <p:nvSpPr>
                    <p:cNvPr id="97" name="자유형 95">
                      <a:extLst>
                        <a:ext uri="{FF2B5EF4-FFF2-40B4-BE49-F238E27FC236}">
                          <a16:creationId xmlns:a16="http://schemas.microsoft.com/office/drawing/2014/main" id="{B43DF112-9295-1F27-F755-5635BCC2AFF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98847" y="1370330"/>
                      <a:ext cx="0" cy="388620"/>
                    </a:xfrm>
                    <a:custGeom>
                      <a:avLst/>
                      <a:gdLst>
                        <a:gd name="connsiteX0" fmla="*/ 0 w 0"/>
                        <a:gd name="connsiteY0" fmla="*/ 0 h 388620"/>
                        <a:gd name="connsiteX1" fmla="*/ 0 w 0"/>
                        <a:gd name="connsiteY1" fmla="*/ 388620 h 38862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</a:cxnLst>
                      <a:rect l="l" t="t" r="r" b="b"/>
                      <a:pathLst>
                        <a:path h="388620">
                          <a:moveTo>
                            <a:pt x="0" y="0"/>
                          </a:moveTo>
                          <a:lnTo>
                            <a:pt x="0" y="388620"/>
                          </a:lnTo>
                        </a:path>
                      </a:pathLst>
                    </a:custGeom>
                    <a:noFill/>
                    <a:ln>
                      <a:solidFill>
                        <a:srgbClr val="0000FF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</p:grpSp>
              <p:grpSp>
                <p:nvGrpSpPr>
                  <p:cNvPr id="93" name="그룹 92">
                    <a:extLst>
                      <a:ext uri="{FF2B5EF4-FFF2-40B4-BE49-F238E27FC236}">
                        <a16:creationId xmlns:a16="http://schemas.microsoft.com/office/drawing/2014/main" id="{7E92C5B6-001D-C76B-D649-BBA7710E3C29}"/>
                      </a:ext>
                    </a:extLst>
                  </p:cNvPr>
                  <p:cNvGrpSpPr/>
                  <p:nvPr/>
                </p:nvGrpSpPr>
                <p:grpSpPr>
                  <a:xfrm>
                    <a:off x="1660559" y="1250950"/>
                    <a:ext cx="1271203" cy="508000"/>
                    <a:chOff x="398847" y="1250950"/>
                    <a:chExt cx="1271203" cy="508000"/>
                  </a:xfrm>
                </p:grpSpPr>
                <p:sp>
                  <p:nvSpPr>
                    <p:cNvPr id="94" name="자유형 92">
                      <a:extLst>
                        <a:ext uri="{FF2B5EF4-FFF2-40B4-BE49-F238E27FC236}">
                          <a16:creationId xmlns:a16="http://schemas.microsoft.com/office/drawing/2014/main" id="{771ABE0C-BE7E-14AF-8AC1-F3B310F1DD1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0050" y="1250950"/>
                      <a:ext cx="1270000" cy="508000"/>
                    </a:xfrm>
                    <a:custGeom>
                      <a:avLst/>
                      <a:gdLst>
                        <a:gd name="connsiteX0" fmla="*/ 0 w 1270000"/>
                        <a:gd name="connsiteY0" fmla="*/ 482600 h 508000"/>
                        <a:gd name="connsiteX1" fmla="*/ 0 w 1270000"/>
                        <a:gd name="connsiteY1" fmla="*/ 0 h 508000"/>
                        <a:gd name="connsiteX2" fmla="*/ 615950 w 1270000"/>
                        <a:gd name="connsiteY2" fmla="*/ 0 h 508000"/>
                        <a:gd name="connsiteX3" fmla="*/ 615950 w 1270000"/>
                        <a:gd name="connsiteY3" fmla="*/ 508000 h 508000"/>
                        <a:gd name="connsiteX4" fmla="*/ 1270000 w 1270000"/>
                        <a:gd name="connsiteY4" fmla="*/ 508000 h 508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70000" h="508000">
                          <a:moveTo>
                            <a:pt x="0" y="482600"/>
                          </a:moveTo>
                          <a:lnTo>
                            <a:pt x="0" y="0"/>
                          </a:lnTo>
                          <a:lnTo>
                            <a:pt x="615950" y="0"/>
                          </a:lnTo>
                          <a:lnTo>
                            <a:pt x="615950" y="508000"/>
                          </a:lnTo>
                          <a:lnTo>
                            <a:pt x="1270000" y="508000"/>
                          </a:lnTo>
                        </a:path>
                      </a:pathLst>
                    </a:custGeom>
                    <a:noFill/>
                    <a:ln>
                      <a:solidFill>
                        <a:srgbClr val="0000FF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  <p:sp>
                  <p:nvSpPr>
                    <p:cNvPr id="95" name="자유형 93">
                      <a:extLst>
                        <a:ext uri="{FF2B5EF4-FFF2-40B4-BE49-F238E27FC236}">
                          <a16:creationId xmlns:a16="http://schemas.microsoft.com/office/drawing/2014/main" id="{8728CB6E-BDAC-5E10-D303-40980B9ABF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98847" y="1370330"/>
                      <a:ext cx="0" cy="388620"/>
                    </a:xfrm>
                    <a:custGeom>
                      <a:avLst/>
                      <a:gdLst>
                        <a:gd name="connsiteX0" fmla="*/ 0 w 0"/>
                        <a:gd name="connsiteY0" fmla="*/ 0 h 388620"/>
                        <a:gd name="connsiteX1" fmla="*/ 0 w 0"/>
                        <a:gd name="connsiteY1" fmla="*/ 388620 h 38862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</a:cxnLst>
                      <a:rect l="l" t="t" r="r" b="b"/>
                      <a:pathLst>
                        <a:path h="388620">
                          <a:moveTo>
                            <a:pt x="0" y="0"/>
                          </a:moveTo>
                          <a:lnTo>
                            <a:pt x="0" y="388620"/>
                          </a:lnTo>
                        </a:path>
                      </a:pathLst>
                    </a:custGeom>
                    <a:noFill/>
                    <a:ln>
                      <a:solidFill>
                        <a:srgbClr val="0000FF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</p:grpSp>
            </p:grpSp>
          </p:grpSp>
          <p:grpSp>
            <p:nvGrpSpPr>
              <p:cNvPr id="75" name="그룹 74">
                <a:extLst>
                  <a:ext uri="{FF2B5EF4-FFF2-40B4-BE49-F238E27FC236}">
                    <a16:creationId xmlns:a16="http://schemas.microsoft.com/office/drawing/2014/main" id="{7FB64B6B-9582-AF6C-1898-5DA09960BBCF}"/>
                  </a:ext>
                </a:extLst>
              </p:cNvPr>
              <p:cNvGrpSpPr/>
              <p:nvPr/>
            </p:nvGrpSpPr>
            <p:grpSpPr>
              <a:xfrm>
                <a:off x="5451804" y="1250950"/>
                <a:ext cx="5062732" cy="508000"/>
                <a:chOff x="398847" y="1250950"/>
                <a:chExt cx="5062732" cy="508000"/>
              </a:xfrm>
            </p:grpSpPr>
            <p:grpSp>
              <p:nvGrpSpPr>
                <p:cNvPr id="76" name="그룹 75">
                  <a:extLst>
                    <a:ext uri="{FF2B5EF4-FFF2-40B4-BE49-F238E27FC236}">
                      <a16:creationId xmlns:a16="http://schemas.microsoft.com/office/drawing/2014/main" id="{C7690488-9D07-13C0-29EA-2975414304E0}"/>
                    </a:ext>
                  </a:extLst>
                </p:cNvPr>
                <p:cNvGrpSpPr/>
                <p:nvPr/>
              </p:nvGrpSpPr>
              <p:grpSpPr>
                <a:xfrm>
                  <a:off x="398847" y="1250950"/>
                  <a:ext cx="2532915" cy="508000"/>
                  <a:chOff x="398847" y="1250950"/>
                  <a:chExt cx="2532915" cy="508000"/>
                </a:xfrm>
              </p:grpSpPr>
              <p:grpSp>
                <p:nvGrpSpPr>
                  <p:cNvPr id="84" name="그룹 83">
                    <a:extLst>
                      <a:ext uri="{FF2B5EF4-FFF2-40B4-BE49-F238E27FC236}">
                        <a16:creationId xmlns:a16="http://schemas.microsoft.com/office/drawing/2014/main" id="{02D83C8E-BE10-3E03-597F-6AEC46BBE91C}"/>
                      </a:ext>
                    </a:extLst>
                  </p:cNvPr>
                  <p:cNvGrpSpPr/>
                  <p:nvPr/>
                </p:nvGrpSpPr>
                <p:grpSpPr>
                  <a:xfrm>
                    <a:off x="398847" y="1250950"/>
                    <a:ext cx="1271203" cy="508000"/>
                    <a:chOff x="398847" y="1250950"/>
                    <a:chExt cx="1271203" cy="508000"/>
                  </a:xfrm>
                </p:grpSpPr>
                <p:sp>
                  <p:nvSpPr>
                    <p:cNvPr id="88" name="자유형 86">
                      <a:extLst>
                        <a:ext uri="{FF2B5EF4-FFF2-40B4-BE49-F238E27FC236}">
                          <a16:creationId xmlns:a16="http://schemas.microsoft.com/office/drawing/2014/main" id="{9A7CC4B5-C69E-C14B-0378-A950A7C037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0050" y="1250950"/>
                      <a:ext cx="1270000" cy="508000"/>
                    </a:xfrm>
                    <a:custGeom>
                      <a:avLst/>
                      <a:gdLst>
                        <a:gd name="connsiteX0" fmla="*/ 0 w 1270000"/>
                        <a:gd name="connsiteY0" fmla="*/ 482600 h 508000"/>
                        <a:gd name="connsiteX1" fmla="*/ 0 w 1270000"/>
                        <a:gd name="connsiteY1" fmla="*/ 0 h 508000"/>
                        <a:gd name="connsiteX2" fmla="*/ 615950 w 1270000"/>
                        <a:gd name="connsiteY2" fmla="*/ 0 h 508000"/>
                        <a:gd name="connsiteX3" fmla="*/ 615950 w 1270000"/>
                        <a:gd name="connsiteY3" fmla="*/ 508000 h 508000"/>
                        <a:gd name="connsiteX4" fmla="*/ 1270000 w 1270000"/>
                        <a:gd name="connsiteY4" fmla="*/ 508000 h 508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70000" h="508000">
                          <a:moveTo>
                            <a:pt x="0" y="482600"/>
                          </a:moveTo>
                          <a:lnTo>
                            <a:pt x="0" y="0"/>
                          </a:lnTo>
                          <a:lnTo>
                            <a:pt x="615950" y="0"/>
                          </a:lnTo>
                          <a:lnTo>
                            <a:pt x="615950" y="508000"/>
                          </a:lnTo>
                          <a:lnTo>
                            <a:pt x="1270000" y="508000"/>
                          </a:lnTo>
                        </a:path>
                      </a:pathLst>
                    </a:custGeom>
                    <a:noFill/>
                    <a:ln>
                      <a:solidFill>
                        <a:srgbClr val="0000FF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  <p:sp>
                  <p:nvSpPr>
                    <p:cNvPr id="89" name="자유형 87">
                      <a:extLst>
                        <a:ext uri="{FF2B5EF4-FFF2-40B4-BE49-F238E27FC236}">
                          <a16:creationId xmlns:a16="http://schemas.microsoft.com/office/drawing/2014/main" id="{8C1AD254-F86C-E1AB-A733-B12CF1A2411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98847" y="1370330"/>
                      <a:ext cx="0" cy="388620"/>
                    </a:xfrm>
                    <a:custGeom>
                      <a:avLst/>
                      <a:gdLst>
                        <a:gd name="connsiteX0" fmla="*/ 0 w 0"/>
                        <a:gd name="connsiteY0" fmla="*/ 0 h 388620"/>
                        <a:gd name="connsiteX1" fmla="*/ 0 w 0"/>
                        <a:gd name="connsiteY1" fmla="*/ 388620 h 38862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</a:cxnLst>
                      <a:rect l="l" t="t" r="r" b="b"/>
                      <a:pathLst>
                        <a:path h="388620">
                          <a:moveTo>
                            <a:pt x="0" y="0"/>
                          </a:moveTo>
                          <a:lnTo>
                            <a:pt x="0" y="388620"/>
                          </a:lnTo>
                        </a:path>
                      </a:pathLst>
                    </a:custGeom>
                    <a:noFill/>
                    <a:ln>
                      <a:solidFill>
                        <a:srgbClr val="0000FF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</p:grpSp>
              <p:grpSp>
                <p:nvGrpSpPr>
                  <p:cNvPr id="85" name="그룹 84">
                    <a:extLst>
                      <a:ext uri="{FF2B5EF4-FFF2-40B4-BE49-F238E27FC236}">
                        <a16:creationId xmlns:a16="http://schemas.microsoft.com/office/drawing/2014/main" id="{2C22E135-5F74-77F3-3BD7-C7BBACE2288B}"/>
                      </a:ext>
                    </a:extLst>
                  </p:cNvPr>
                  <p:cNvGrpSpPr/>
                  <p:nvPr/>
                </p:nvGrpSpPr>
                <p:grpSpPr>
                  <a:xfrm>
                    <a:off x="1660559" y="1250950"/>
                    <a:ext cx="1271203" cy="508000"/>
                    <a:chOff x="398847" y="1250950"/>
                    <a:chExt cx="1271203" cy="508000"/>
                  </a:xfrm>
                </p:grpSpPr>
                <p:sp>
                  <p:nvSpPr>
                    <p:cNvPr id="86" name="자유형 84">
                      <a:extLst>
                        <a:ext uri="{FF2B5EF4-FFF2-40B4-BE49-F238E27FC236}">
                          <a16:creationId xmlns:a16="http://schemas.microsoft.com/office/drawing/2014/main" id="{00A78507-51B2-04E5-AA62-3B9CC5D50F3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0050" y="1250950"/>
                      <a:ext cx="1270000" cy="508000"/>
                    </a:xfrm>
                    <a:custGeom>
                      <a:avLst/>
                      <a:gdLst>
                        <a:gd name="connsiteX0" fmla="*/ 0 w 1270000"/>
                        <a:gd name="connsiteY0" fmla="*/ 482600 h 508000"/>
                        <a:gd name="connsiteX1" fmla="*/ 0 w 1270000"/>
                        <a:gd name="connsiteY1" fmla="*/ 0 h 508000"/>
                        <a:gd name="connsiteX2" fmla="*/ 615950 w 1270000"/>
                        <a:gd name="connsiteY2" fmla="*/ 0 h 508000"/>
                        <a:gd name="connsiteX3" fmla="*/ 615950 w 1270000"/>
                        <a:gd name="connsiteY3" fmla="*/ 508000 h 508000"/>
                        <a:gd name="connsiteX4" fmla="*/ 1270000 w 1270000"/>
                        <a:gd name="connsiteY4" fmla="*/ 508000 h 508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70000" h="508000">
                          <a:moveTo>
                            <a:pt x="0" y="482600"/>
                          </a:moveTo>
                          <a:lnTo>
                            <a:pt x="0" y="0"/>
                          </a:lnTo>
                          <a:lnTo>
                            <a:pt x="615950" y="0"/>
                          </a:lnTo>
                          <a:lnTo>
                            <a:pt x="615950" y="508000"/>
                          </a:lnTo>
                          <a:lnTo>
                            <a:pt x="1270000" y="508000"/>
                          </a:lnTo>
                        </a:path>
                      </a:pathLst>
                    </a:custGeom>
                    <a:noFill/>
                    <a:ln>
                      <a:solidFill>
                        <a:srgbClr val="0000FF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  <p:sp>
                  <p:nvSpPr>
                    <p:cNvPr id="87" name="자유형 85">
                      <a:extLst>
                        <a:ext uri="{FF2B5EF4-FFF2-40B4-BE49-F238E27FC236}">
                          <a16:creationId xmlns:a16="http://schemas.microsoft.com/office/drawing/2014/main" id="{5086DDA5-1984-C063-46ED-DACC1EB03C0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98847" y="1370330"/>
                      <a:ext cx="0" cy="388620"/>
                    </a:xfrm>
                    <a:custGeom>
                      <a:avLst/>
                      <a:gdLst>
                        <a:gd name="connsiteX0" fmla="*/ 0 w 0"/>
                        <a:gd name="connsiteY0" fmla="*/ 0 h 388620"/>
                        <a:gd name="connsiteX1" fmla="*/ 0 w 0"/>
                        <a:gd name="connsiteY1" fmla="*/ 388620 h 38862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</a:cxnLst>
                      <a:rect l="l" t="t" r="r" b="b"/>
                      <a:pathLst>
                        <a:path h="388620">
                          <a:moveTo>
                            <a:pt x="0" y="0"/>
                          </a:moveTo>
                          <a:lnTo>
                            <a:pt x="0" y="388620"/>
                          </a:lnTo>
                        </a:path>
                      </a:pathLst>
                    </a:custGeom>
                    <a:noFill/>
                    <a:ln>
                      <a:solidFill>
                        <a:srgbClr val="0000FF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</p:grpSp>
            </p:grpSp>
            <p:grpSp>
              <p:nvGrpSpPr>
                <p:cNvPr id="77" name="그룹 76">
                  <a:extLst>
                    <a:ext uri="{FF2B5EF4-FFF2-40B4-BE49-F238E27FC236}">
                      <a16:creationId xmlns:a16="http://schemas.microsoft.com/office/drawing/2014/main" id="{A69C3C53-028E-E462-FB22-BD588A4FEE44}"/>
                    </a:ext>
                  </a:extLst>
                </p:cNvPr>
                <p:cNvGrpSpPr/>
                <p:nvPr/>
              </p:nvGrpSpPr>
              <p:grpSpPr>
                <a:xfrm>
                  <a:off x="2928664" y="1250950"/>
                  <a:ext cx="2532915" cy="508000"/>
                  <a:chOff x="398847" y="1250950"/>
                  <a:chExt cx="2532915" cy="508000"/>
                </a:xfrm>
              </p:grpSpPr>
              <p:grpSp>
                <p:nvGrpSpPr>
                  <p:cNvPr id="78" name="그룹 77">
                    <a:extLst>
                      <a:ext uri="{FF2B5EF4-FFF2-40B4-BE49-F238E27FC236}">
                        <a16:creationId xmlns:a16="http://schemas.microsoft.com/office/drawing/2014/main" id="{14CF00B9-74A6-221A-AF0E-D39F1A95A930}"/>
                      </a:ext>
                    </a:extLst>
                  </p:cNvPr>
                  <p:cNvGrpSpPr/>
                  <p:nvPr/>
                </p:nvGrpSpPr>
                <p:grpSpPr>
                  <a:xfrm>
                    <a:off x="398847" y="1250950"/>
                    <a:ext cx="1271203" cy="508000"/>
                    <a:chOff x="398847" y="1250950"/>
                    <a:chExt cx="1271203" cy="508000"/>
                  </a:xfrm>
                </p:grpSpPr>
                <p:sp>
                  <p:nvSpPr>
                    <p:cNvPr id="82" name="자유형 80">
                      <a:extLst>
                        <a:ext uri="{FF2B5EF4-FFF2-40B4-BE49-F238E27FC236}">
                          <a16:creationId xmlns:a16="http://schemas.microsoft.com/office/drawing/2014/main" id="{8885C8BA-001A-EBFA-EA97-6AD1AC3F777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0050" y="1250950"/>
                      <a:ext cx="1270000" cy="508000"/>
                    </a:xfrm>
                    <a:custGeom>
                      <a:avLst/>
                      <a:gdLst>
                        <a:gd name="connsiteX0" fmla="*/ 0 w 1270000"/>
                        <a:gd name="connsiteY0" fmla="*/ 482600 h 508000"/>
                        <a:gd name="connsiteX1" fmla="*/ 0 w 1270000"/>
                        <a:gd name="connsiteY1" fmla="*/ 0 h 508000"/>
                        <a:gd name="connsiteX2" fmla="*/ 615950 w 1270000"/>
                        <a:gd name="connsiteY2" fmla="*/ 0 h 508000"/>
                        <a:gd name="connsiteX3" fmla="*/ 615950 w 1270000"/>
                        <a:gd name="connsiteY3" fmla="*/ 508000 h 508000"/>
                        <a:gd name="connsiteX4" fmla="*/ 1270000 w 1270000"/>
                        <a:gd name="connsiteY4" fmla="*/ 508000 h 508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70000" h="508000">
                          <a:moveTo>
                            <a:pt x="0" y="482600"/>
                          </a:moveTo>
                          <a:lnTo>
                            <a:pt x="0" y="0"/>
                          </a:lnTo>
                          <a:lnTo>
                            <a:pt x="615950" y="0"/>
                          </a:lnTo>
                          <a:lnTo>
                            <a:pt x="615950" y="508000"/>
                          </a:lnTo>
                          <a:lnTo>
                            <a:pt x="1270000" y="508000"/>
                          </a:lnTo>
                        </a:path>
                      </a:pathLst>
                    </a:custGeom>
                    <a:noFill/>
                    <a:ln>
                      <a:solidFill>
                        <a:srgbClr val="0000FF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  <p:sp>
                  <p:nvSpPr>
                    <p:cNvPr id="83" name="자유형 81">
                      <a:extLst>
                        <a:ext uri="{FF2B5EF4-FFF2-40B4-BE49-F238E27FC236}">
                          <a16:creationId xmlns:a16="http://schemas.microsoft.com/office/drawing/2014/main" id="{75BF1948-BBEA-F525-0F25-F8FDF007539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98847" y="1370330"/>
                      <a:ext cx="0" cy="388620"/>
                    </a:xfrm>
                    <a:custGeom>
                      <a:avLst/>
                      <a:gdLst>
                        <a:gd name="connsiteX0" fmla="*/ 0 w 0"/>
                        <a:gd name="connsiteY0" fmla="*/ 0 h 388620"/>
                        <a:gd name="connsiteX1" fmla="*/ 0 w 0"/>
                        <a:gd name="connsiteY1" fmla="*/ 388620 h 38862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</a:cxnLst>
                      <a:rect l="l" t="t" r="r" b="b"/>
                      <a:pathLst>
                        <a:path h="388620">
                          <a:moveTo>
                            <a:pt x="0" y="0"/>
                          </a:moveTo>
                          <a:lnTo>
                            <a:pt x="0" y="388620"/>
                          </a:lnTo>
                        </a:path>
                      </a:pathLst>
                    </a:custGeom>
                    <a:noFill/>
                    <a:ln>
                      <a:solidFill>
                        <a:srgbClr val="0000FF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</p:grpSp>
              <p:grpSp>
                <p:nvGrpSpPr>
                  <p:cNvPr id="79" name="그룹 78">
                    <a:extLst>
                      <a:ext uri="{FF2B5EF4-FFF2-40B4-BE49-F238E27FC236}">
                        <a16:creationId xmlns:a16="http://schemas.microsoft.com/office/drawing/2014/main" id="{3CE653A8-F585-25C3-F035-52C0FA19401B}"/>
                      </a:ext>
                    </a:extLst>
                  </p:cNvPr>
                  <p:cNvGrpSpPr/>
                  <p:nvPr/>
                </p:nvGrpSpPr>
                <p:grpSpPr>
                  <a:xfrm>
                    <a:off x="1660559" y="1250950"/>
                    <a:ext cx="1271203" cy="508000"/>
                    <a:chOff x="398847" y="1250950"/>
                    <a:chExt cx="1271203" cy="508000"/>
                  </a:xfrm>
                </p:grpSpPr>
                <p:sp>
                  <p:nvSpPr>
                    <p:cNvPr id="80" name="자유형 78">
                      <a:extLst>
                        <a:ext uri="{FF2B5EF4-FFF2-40B4-BE49-F238E27FC236}">
                          <a16:creationId xmlns:a16="http://schemas.microsoft.com/office/drawing/2014/main" id="{B47A9288-FEC8-1138-E9BD-AEFE56AFE24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0050" y="1250950"/>
                      <a:ext cx="1270000" cy="508000"/>
                    </a:xfrm>
                    <a:custGeom>
                      <a:avLst/>
                      <a:gdLst>
                        <a:gd name="connsiteX0" fmla="*/ 0 w 1270000"/>
                        <a:gd name="connsiteY0" fmla="*/ 482600 h 508000"/>
                        <a:gd name="connsiteX1" fmla="*/ 0 w 1270000"/>
                        <a:gd name="connsiteY1" fmla="*/ 0 h 508000"/>
                        <a:gd name="connsiteX2" fmla="*/ 615950 w 1270000"/>
                        <a:gd name="connsiteY2" fmla="*/ 0 h 508000"/>
                        <a:gd name="connsiteX3" fmla="*/ 615950 w 1270000"/>
                        <a:gd name="connsiteY3" fmla="*/ 508000 h 508000"/>
                        <a:gd name="connsiteX4" fmla="*/ 1270000 w 1270000"/>
                        <a:gd name="connsiteY4" fmla="*/ 508000 h 508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70000" h="508000">
                          <a:moveTo>
                            <a:pt x="0" y="482600"/>
                          </a:moveTo>
                          <a:lnTo>
                            <a:pt x="0" y="0"/>
                          </a:lnTo>
                          <a:lnTo>
                            <a:pt x="615950" y="0"/>
                          </a:lnTo>
                          <a:lnTo>
                            <a:pt x="615950" y="508000"/>
                          </a:lnTo>
                          <a:lnTo>
                            <a:pt x="1270000" y="508000"/>
                          </a:lnTo>
                        </a:path>
                      </a:pathLst>
                    </a:custGeom>
                    <a:noFill/>
                    <a:ln>
                      <a:solidFill>
                        <a:srgbClr val="0000FF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  <p:sp>
                  <p:nvSpPr>
                    <p:cNvPr id="81" name="자유형 79">
                      <a:extLst>
                        <a:ext uri="{FF2B5EF4-FFF2-40B4-BE49-F238E27FC236}">
                          <a16:creationId xmlns:a16="http://schemas.microsoft.com/office/drawing/2014/main" id="{54BA5986-E306-26CC-A41C-601D066E92E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98847" y="1370330"/>
                      <a:ext cx="0" cy="388620"/>
                    </a:xfrm>
                    <a:custGeom>
                      <a:avLst/>
                      <a:gdLst>
                        <a:gd name="connsiteX0" fmla="*/ 0 w 0"/>
                        <a:gd name="connsiteY0" fmla="*/ 0 h 388620"/>
                        <a:gd name="connsiteX1" fmla="*/ 0 w 0"/>
                        <a:gd name="connsiteY1" fmla="*/ 388620 h 38862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</a:cxnLst>
                      <a:rect l="l" t="t" r="r" b="b"/>
                      <a:pathLst>
                        <a:path h="388620">
                          <a:moveTo>
                            <a:pt x="0" y="0"/>
                          </a:moveTo>
                          <a:lnTo>
                            <a:pt x="0" y="388620"/>
                          </a:lnTo>
                        </a:path>
                      </a:pathLst>
                    </a:custGeom>
                    <a:noFill/>
                    <a:ln>
                      <a:solidFill>
                        <a:srgbClr val="0000FF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</p:grpSp>
            </p:grpSp>
          </p:grpSp>
        </p:grpSp>
        <p:sp>
          <p:nvSpPr>
            <p:cNvPr id="73" name="자유형 71">
              <a:extLst>
                <a:ext uri="{FF2B5EF4-FFF2-40B4-BE49-F238E27FC236}">
                  <a16:creationId xmlns:a16="http://schemas.microsoft.com/office/drawing/2014/main" id="{F0611BA7-9448-2931-7717-5DFF72B6CE48}"/>
                </a:ext>
              </a:extLst>
            </p:cNvPr>
            <p:cNvSpPr/>
            <p:nvPr/>
          </p:nvSpPr>
          <p:spPr>
            <a:xfrm>
              <a:off x="246434" y="3041515"/>
              <a:ext cx="155643" cy="0"/>
            </a:xfrm>
            <a:custGeom>
              <a:avLst/>
              <a:gdLst>
                <a:gd name="connsiteX0" fmla="*/ 155643 w 155643"/>
                <a:gd name="connsiteY0" fmla="*/ 0 h 0"/>
                <a:gd name="connsiteX1" fmla="*/ 0 w 155643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5643">
                  <a:moveTo>
                    <a:pt x="155643" y="0"/>
                  </a:moveTo>
                  <a:lnTo>
                    <a:pt x="0" y="0"/>
                  </a:lnTo>
                </a:path>
              </a:pathLst>
            </a:custGeom>
            <a:noFill/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21CD6BB0-F36E-A240-99BF-9E2A8EE9B8BA}"/>
              </a:ext>
            </a:extLst>
          </p:cNvPr>
          <p:cNvCxnSpPr>
            <a:cxnSpLocks/>
          </p:cNvCxnSpPr>
          <p:nvPr/>
        </p:nvCxnSpPr>
        <p:spPr>
          <a:xfrm>
            <a:off x="219638" y="4109622"/>
            <a:ext cx="103743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D4DC717B-803E-2DFC-3848-CA15E90A582B}"/>
              </a:ext>
            </a:extLst>
          </p:cNvPr>
          <p:cNvCxnSpPr>
            <a:cxnSpLocks/>
          </p:cNvCxnSpPr>
          <p:nvPr/>
        </p:nvCxnSpPr>
        <p:spPr>
          <a:xfrm>
            <a:off x="280780" y="6451829"/>
            <a:ext cx="103743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6" name="구부러진 연결선[U] 112">
            <a:extLst>
              <a:ext uri="{FF2B5EF4-FFF2-40B4-BE49-F238E27FC236}">
                <a16:creationId xmlns:a16="http://schemas.microsoft.com/office/drawing/2014/main" id="{AFC64C11-D413-2EFF-8B1E-7684FF65F965}"/>
              </a:ext>
            </a:extLst>
          </p:cNvPr>
          <p:cNvCxnSpPr>
            <a:cxnSpLocks/>
            <a:stCxn id="112" idx="2"/>
            <a:endCxn id="100" idx="1"/>
          </p:cNvCxnSpPr>
          <p:nvPr/>
        </p:nvCxnSpPr>
        <p:spPr>
          <a:xfrm flipV="1">
            <a:off x="1028700" y="2537883"/>
            <a:ext cx="633062" cy="988966"/>
          </a:xfrm>
          <a:prstGeom prst="curvedConnector3">
            <a:avLst>
              <a:gd name="adj1" fmla="val 55423"/>
            </a:avLst>
          </a:prstGeom>
          <a:ln>
            <a:solidFill>
              <a:schemeClr val="dk1">
                <a:alpha val="44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7" name="구부러진 연결선[U] 116">
            <a:extLst>
              <a:ext uri="{FF2B5EF4-FFF2-40B4-BE49-F238E27FC236}">
                <a16:creationId xmlns:a16="http://schemas.microsoft.com/office/drawing/2014/main" id="{FDAE5819-E194-941A-C10C-17E3A3A7A384}"/>
              </a:ext>
            </a:extLst>
          </p:cNvPr>
          <p:cNvCxnSpPr>
            <a:cxnSpLocks/>
            <a:stCxn id="112" idx="6"/>
            <a:endCxn id="82" idx="1"/>
          </p:cNvCxnSpPr>
          <p:nvPr/>
        </p:nvCxnSpPr>
        <p:spPr>
          <a:xfrm flipV="1">
            <a:off x="6718300" y="2537883"/>
            <a:ext cx="1264524" cy="988966"/>
          </a:xfrm>
          <a:prstGeom prst="curvedConnector3">
            <a:avLst>
              <a:gd name="adj1" fmla="val 71625"/>
            </a:avLst>
          </a:prstGeom>
          <a:ln>
            <a:solidFill>
              <a:schemeClr val="dk1">
                <a:alpha val="44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8" name="구부러진 연결선[U] 121">
            <a:extLst>
              <a:ext uri="{FF2B5EF4-FFF2-40B4-BE49-F238E27FC236}">
                <a16:creationId xmlns:a16="http://schemas.microsoft.com/office/drawing/2014/main" id="{3C509565-6D26-AC2F-3BA6-583370443127}"/>
              </a:ext>
            </a:extLst>
          </p:cNvPr>
          <p:cNvCxnSpPr>
            <a:cxnSpLocks/>
            <a:stCxn id="112" idx="6"/>
            <a:endCxn id="86" idx="1"/>
          </p:cNvCxnSpPr>
          <p:nvPr/>
        </p:nvCxnSpPr>
        <p:spPr>
          <a:xfrm flipH="1" flipV="1">
            <a:off x="6714719" y="2537883"/>
            <a:ext cx="3581" cy="988966"/>
          </a:xfrm>
          <a:prstGeom prst="curvedConnector3">
            <a:avLst>
              <a:gd name="adj1" fmla="val 7858308"/>
            </a:avLst>
          </a:prstGeom>
          <a:ln>
            <a:solidFill>
              <a:srgbClr val="FF0000">
                <a:alpha val="44000"/>
              </a:srgb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9" name="TextBox 108">
            <a:extLst>
              <a:ext uri="{FF2B5EF4-FFF2-40B4-BE49-F238E27FC236}">
                <a16:creationId xmlns:a16="http://schemas.microsoft.com/office/drawing/2014/main" id="{80D0F863-43A4-3E5A-E811-C8D153C88F91}"/>
              </a:ext>
            </a:extLst>
          </p:cNvPr>
          <p:cNvSpPr txBox="1"/>
          <p:nvPr/>
        </p:nvSpPr>
        <p:spPr>
          <a:xfrm>
            <a:off x="8689750" y="5164181"/>
            <a:ext cx="3649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ore-KR" dirty="0"/>
              <a:t>Frequency can be odd or even</a:t>
            </a:r>
            <a:endParaRPr lang="ko-Kore-KR" altLang="en-US" dirty="0"/>
          </a:p>
        </p:txBody>
      </p:sp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8FE1666A-5735-3DEE-866A-E5FEC107562C}"/>
              </a:ext>
            </a:extLst>
          </p:cNvPr>
          <p:cNvCxnSpPr>
            <a:cxnSpLocks/>
          </p:cNvCxnSpPr>
          <p:nvPr/>
        </p:nvCxnSpPr>
        <p:spPr>
          <a:xfrm flipV="1">
            <a:off x="1020745" y="3226733"/>
            <a:ext cx="5042968" cy="654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Box 110">
            <a:extLst>
              <a:ext uri="{FF2B5EF4-FFF2-40B4-BE49-F238E27FC236}">
                <a16:creationId xmlns:a16="http://schemas.microsoft.com/office/drawing/2014/main" id="{7C7DC50F-E06F-71C5-C25B-C021C899A6B4}"/>
              </a:ext>
            </a:extLst>
          </p:cNvPr>
          <p:cNvSpPr txBox="1"/>
          <p:nvPr/>
        </p:nvSpPr>
        <p:spPr>
          <a:xfrm>
            <a:off x="1577780" y="3161417"/>
            <a:ext cx="3649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ore-KR" dirty="0"/>
              <a:t>Even number of SYNC_CLK</a:t>
            </a:r>
            <a:endParaRPr lang="ko-Kore-KR" altLang="en-US" dirty="0"/>
          </a:p>
        </p:txBody>
      </p:sp>
      <p:sp>
        <p:nvSpPr>
          <p:cNvPr id="112" name="자유형 166">
            <a:extLst>
              <a:ext uri="{FF2B5EF4-FFF2-40B4-BE49-F238E27FC236}">
                <a16:creationId xmlns:a16="http://schemas.microsoft.com/office/drawing/2014/main" id="{4C6C655C-3768-BD84-4950-8F2A3843FFB8}"/>
              </a:ext>
            </a:extLst>
          </p:cNvPr>
          <p:cNvSpPr/>
          <p:nvPr/>
        </p:nvSpPr>
        <p:spPr>
          <a:xfrm>
            <a:off x="241300" y="3526849"/>
            <a:ext cx="10298363" cy="520700"/>
          </a:xfrm>
          <a:custGeom>
            <a:avLst/>
            <a:gdLst>
              <a:gd name="connsiteX0" fmla="*/ 0 w 10298363"/>
              <a:gd name="connsiteY0" fmla="*/ 495300 h 520700"/>
              <a:gd name="connsiteX1" fmla="*/ 787400 w 10298363"/>
              <a:gd name="connsiteY1" fmla="*/ 495300 h 520700"/>
              <a:gd name="connsiteX2" fmla="*/ 787400 w 10298363"/>
              <a:gd name="connsiteY2" fmla="*/ 0 h 520700"/>
              <a:gd name="connsiteX3" fmla="*/ 2387600 w 10298363"/>
              <a:gd name="connsiteY3" fmla="*/ 0 h 520700"/>
              <a:gd name="connsiteX4" fmla="*/ 2387600 w 10298363"/>
              <a:gd name="connsiteY4" fmla="*/ 520700 h 520700"/>
              <a:gd name="connsiteX5" fmla="*/ 6477000 w 10298363"/>
              <a:gd name="connsiteY5" fmla="*/ 520700 h 520700"/>
              <a:gd name="connsiteX6" fmla="*/ 6477000 w 10298363"/>
              <a:gd name="connsiteY6" fmla="*/ 0 h 520700"/>
              <a:gd name="connsiteX7" fmla="*/ 8026400 w 10298363"/>
              <a:gd name="connsiteY7" fmla="*/ 0 h 520700"/>
              <a:gd name="connsiteX8" fmla="*/ 8026400 w 10298363"/>
              <a:gd name="connsiteY8" fmla="*/ 520700 h 520700"/>
              <a:gd name="connsiteX9" fmla="*/ 10298363 w 10298363"/>
              <a:gd name="connsiteY9" fmla="*/ 520700 h 520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298363" h="520700">
                <a:moveTo>
                  <a:pt x="0" y="495300"/>
                </a:moveTo>
                <a:lnTo>
                  <a:pt x="787400" y="495300"/>
                </a:lnTo>
                <a:lnTo>
                  <a:pt x="787400" y="0"/>
                </a:lnTo>
                <a:lnTo>
                  <a:pt x="2387600" y="0"/>
                </a:lnTo>
                <a:lnTo>
                  <a:pt x="2387600" y="520700"/>
                </a:lnTo>
                <a:lnTo>
                  <a:pt x="6477000" y="520700"/>
                </a:lnTo>
                <a:lnTo>
                  <a:pt x="6477000" y="0"/>
                </a:lnTo>
                <a:lnTo>
                  <a:pt x="8026400" y="0"/>
                </a:lnTo>
                <a:lnTo>
                  <a:pt x="8026400" y="520700"/>
                </a:lnTo>
                <a:lnTo>
                  <a:pt x="10298363" y="520700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13" name="구부러진 연결선[U] 175">
            <a:extLst>
              <a:ext uri="{FF2B5EF4-FFF2-40B4-BE49-F238E27FC236}">
                <a16:creationId xmlns:a16="http://schemas.microsoft.com/office/drawing/2014/main" id="{24158360-9A23-5A6E-11BB-F4A5E1646FF7}"/>
              </a:ext>
            </a:extLst>
          </p:cNvPr>
          <p:cNvCxnSpPr>
            <a:cxnSpLocks/>
            <a:stCxn id="82" idx="1"/>
          </p:cNvCxnSpPr>
          <p:nvPr/>
        </p:nvCxnSpPr>
        <p:spPr>
          <a:xfrm>
            <a:off x="7982824" y="2537883"/>
            <a:ext cx="151155" cy="3816014"/>
          </a:xfrm>
          <a:prstGeom prst="curvedConnector4">
            <a:avLst>
              <a:gd name="adj1" fmla="val -145930"/>
              <a:gd name="adj2" fmla="val 57076"/>
            </a:avLst>
          </a:prstGeom>
          <a:ln>
            <a:solidFill>
              <a:schemeClr val="dk1">
                <a:alpha val="44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4" name="구부러진 연결선[U] 180">
            <a:extLst>
              <a:ext uri="{FF2B5EF4-FFF2-40B4-BE49-F238E27FC236}">
                <a16:creationId xmlns:a16="http://schemas.microsoft.com/office/drawing/2014/main" id="{9AA0D0EC-C44E-4BEC-C7F0-9DAC8651F63A}"/>
              </a:ext>
            </a:extLst>
          </p:cNvPr>
          <p:cNvCxnSpPr>
            <a:cxnSpLocks/>
            <a:stCxn id="86" idx="1"/>
            <a:endCxn id="115" idx="9"/>
          </p:cNvCxnSpPr>
          <p:nvPr/>
        </p:nvCxnSpPr>
        <p:spPr>
          <a:xfrm>
            <a:off x="6714719" y="2537883"/>
            <a:ext cx="22965" cy="3527257"/>
          </a:xfrm>
          <a:prstGeom prst="curvedConnector3">
            <a:avLst>
              <a:gd name="adj1" fmla="val -4981916"/>
            </a:avLst>
          </a:prstGeom>
          <a:ln>
            <a:solidFill>
              <a:srgbClr val="FF0000">
                <a:alpha val="44000"/>
              </a:srgb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5" name="자유형 183">
            <a:extLst>
              <a:ext uri="{FF2B5EF4-FFF2-40B4-BE49-F238E27FC236}">
                <a16:creationId xmlns:a16="http://schemas.microsoft.com/office/drawing/2014/main" id="{CBFB0E63-A283-8552-51FA-6EBA73B3DCAF}"/>
              </a:ext>
            </a:extLst>
          </p:cNvPr>
          <p:cNvSpPr/>
          <p:nvPr/>
        </p:nvSpPr>
        <p:spPr>
          <a:xfrm>
            <a:off x="224589" y="5150740"/>
            <a:ext cx="10266948" cy="1203157"/>
          </a:xfrm>
          <a:custGeom>
            <a:avLst/>
            <a:gdLst>
              <a:gd name="connsiteX0" fmla="*/ 0 w 10266948"/>
              <a:gd name="connsiteY0" fmla="*/ 0 h 1203157"/>
              <a:gd name="connsiteX1" fmla="*/ 1459832 w 10266948"/>
              <a:gd name="connsiteY1" fmla="*/ 0 h 1203157"/>
              <a:gd name="connsiteX2" fmla="*/ 1459832 w 10266948"/>
              <a:gd name="connsiteY2" fmla="*/ 224589 h 1203157"/>
              <a:gd name="connsiteX3" fmla="*/ 2711116 w 10266948"/>
              <a:gd name="connsiteY3" fmla="*/ 224589 h 1203157"/>
              <a:gd name="connsiteX4" fmla="*/ 2711116 w 10266948"/>
              <a:gd name="connsiteY4" fmla="*/ 449178 h 1203157"/>
              <a:gd name="connsiteX5" fmla="*/ 3978443 w 10266948"/>
              <a:gd name="connsiteY5" fmla="*/ 449178 h 1203157"/>
              <a:gd name="connsiteX6" fmla="*/ 3978443 w 10266948"/>
              <a:gd name="connsiteY6" fmla="*/ 641684 h 1203157"/>
              <a:gd name="connsiteX7" fmla="*/ 5277853 w 10266948"/>
              <a:gd name="connsiteY7" fmla="*/ 641684 h 1203157"/>
              <a:gd name="connsiteX8" fmla="*/ 5277853 w 10266948"/>
              <a:gd name="connsiteY8" fmla="*/ 914400 h 1203157"/>
              <a:gd name="connsiteX9" fmla="*/ 6513095 w 10266948"/>
              <a:gd name="connsiteY9" fmla="*/ 914400 h 1203157"/>
              <a:gd name="connsiteX10" fmla="*/ 6513095 w 10266948"/>
              <a:gd name="connsiteY10" fmla="*/ 1203157 h 1203157"/>
              <a:gd name="connsiteX11" fmla="*/ 10266948 w 10266948"/>
              <a:gd name="connsiteY11" fmla="*/ 1203157 h 12031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266948" h="1203157">
                <a:moveTo>
                  <a:pt x="0" y="0"/>
                </a:moveTo>
                <a:lnTo>
                  <a:pt x="1459832" y="0"/>
                </a:lnTo>
                <a:lnTo>
                  <a:pt x="1459832" y="224589"/>
                </a:lnTo>
                <a:lnTo>
                  <a:pt x="2711116" y="224589"/>
                </a:lnTo>
                <a:lnTo>
                  <a:pt x="2711116" y="449178"/>
                </a:lnTo>
                <a:lnTo>
                  <a:pt x="3978443" y="449178"/>
                </a:lnTo>
                <a:lnTo>
                  <a:pt x="3978443" y="641684"/>
                </a:lnTo>
                <a:lnTo>
                  <a:pt x="5277853" y="641684"/>
                </a:lnTo>
                <a:lnTo>
                  <a:pt x="5277853" y="914400"/>
                </a:lnTo>
                <a:lnTo>
                  <a:pt x="6513095" y="914400"/>
                </a:lnTo>
                <a:lnTo>
                  <a:pt x="6513095" y="1203157"/>
                </a:lnTo>
                <a:lnTo>
                  <a:pt x="10266948" y="1203157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6" name="자유형 196">
            <a:extLst>
              <a:ext uri="{FF2B5EF4-FFF2-40B4-BE49-F238E27FC236}">
                <a16:creationId xmlns:a16="http://schemas.microsoft.com/office/drawing/2014/main" id="{8F33AC4E-21F3-D9B2-8046-96582715CD7E}"/>
              </a:ext>
            </a:extLst>
          </p:cNvPr>
          <p:cNvSpPr/>
          <p:nvPr/>
        </p:nvSpPr>
        <p:spPr>
          <a:xfrm>
            <a:off x="6737684" y="6063916"/>
            <a:ext cx="3721769" cy="0"/>
          </a:xfrm>
          <a:custGeom>
            <a:avLst/>
            <a:gdLst>
              <a:gd name="connsiteX0" fmla="*/ 0 w 3721769"/>
              <a:gd name="connsiteY0" fmla="*/ 0 h 0"/>
              <a:gd name="connsiteX1" fmla="*/ 3721769 w 3721769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721769">
                <a:moveTo>
                  <a:pt x="0" y="0"/>
                </a:moveTo>
                <a:lnTo>
                  <a:pt x="3721769" y="0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770C0C28-4BC1-786F-6FAB-0FF1322D71EE}"/>
              </a:ext>
            </a:extLst>
          </p:cNvPr>
          <p:cNvSpPr txBox="1"/>
          <p:nvPr/>
        </p:nvSpPr>
        <p:spPr>
          <a:xfrm>
            <a:off x="-882130" y="4775894"/>
            <a:ext cx="3649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ore-KR" dirty="0"/>
              <a:t>Odd Frequency</a:t>
            </a:r>
            <a:endParaRPr lang="ko-Kore-KR" altLang="en-US" dirty="0"/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A696F633-C66C-A015-EAC9-F4E20A92A399}"/>
              </a:ext>
            </a:extLst>
          </p:cNvPr>
          <p:cNvSpPr txBox="1"/>
          <p:nvPr/>
        </p:nvSpPr>
        <p:spPr>
          <a:xfrm>
            <a:off x="8757838" y="5679005"/>
            <a:ext cx="3649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ore-KR" dirty="0"/>
              <a:t>Odd Frequency</a:t>
            </a:r>
            <a:endParaRPr lang="ko-Kore-KR" altLang="en-US" dirty="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74699B4A-8072-C837-6474-770CFBD3A06D}"/>
              </a:ext>
            </a:extLst>
          </p:cNvPr>
          <p:cNvSpPr txBox="1"/>
          <p:nvPr/>
        </p:nvSpPr>
        <p:spPr>
          <a:xfrm>
            <a:off x="8757838" y="6064016"/>
            <a:ext cx="3649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ore-KR" dirty="0"/>
              <a:t>Even Frequency</a:t>
            </a:r>
            <a:endParaRPr lang="ko-Kore-KR" altLang="en-US" dirty="0"/>
          </a:p>
        </p:txBody>
      </p:sp>
      <p:cxnSp>
        <p:nvCxnSpPr>
          <p:cNvPr id="120" name="직선 화살표 연결선 119">
            <a:extLst>
              <a:ext uri="{FF2B5EF4-FFF2-40B4-BE49-F238E27FC236}">
                <a16:creationId xmlns:a16="http://schemas.microsoft.com/office/drawing/2014/main" id="{B7A026FE-2F6E-3451-FA66-8250078D1137}"/>
              </a:ext>
            </a:extLst>
          </p:cNvPr>
          <p:cNvCxnSpPr>
            <a:cxnSpLocks/>
          </p:cNvCxnSpPr>
          <p:nvPr/>
        </p:nvCxnSpPr>
        <p:spPr>
          <a:xfrm>
            <a:off x="2970609" y="5083728"/>
            <a:ext cx="7041" cy="29160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id="{A2D870BC-EE37-E5C1-9FF5-3225A933E550}"/>
              </a:ext>
            </a:extLst>
          </p:cNvPr>
          <p:cNvSpPr txBox="1"/>
          <p:nvPr/>
        </p:nvSpPr>
        <p:spPr>
          <a:xfrm>
            <a:off x="3040216" y="5035065"/>
            <a:ext cx="1025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ore-KR" dirty="0"/>
              <a:t>1FTW</a:t>
            </a:r>
            <a:endParaRPr lang="ko-Kore-KR" altLang="en-US" dirty="0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C49C9A60-14BA-00D1-CC56-E071E04A224B}"/>
              </a:ext>
            </a:extLst>
          </p:cNvPr>
          <p:cNvSpPr txBox="1"/>
          <p:nvPr/>
        </p:nvSpPr>
        <p:spPr>
          <a:xfrm>
            <a:off x="10593977" y="2008325"/>
            <a:ext cx="151267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300" dirty="0"/>
              <a:t>SYS_CLK 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56801D3F-DB3A-A787-9AD5-A2ABAF61148D}"/>
              </a:ext>
            </a:extLst>
          </p:cNvPr>
          <p:cNvSpPr txBox="1"/>
          <p:nvPr/>
        </p:nvSpPr>
        <p:spPr>
          <a:xfrm>
            <a:off x="10593977" y="2819017"/>
            <a:ext cx="1449185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300" dirty="0"/>
              <a:t>DDS SYNC_CLK</a:t>
            </a:r>
            <a:endParaRPr kumimoji="1" lang="ko-Kore-KR" altLang="en-US" sz="1300" dirty="0"/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D040686D-D209-5207-BCBB-24E4675050BF}"/>
              </a:ext>
            </a:extLst>
          </p:cNvPr>
          <p:cNvSpPr txBox="1"/>
          <p:nvPr/>
        </p:nvSpPr>
        <p:spPr>
          <a:xfrm>
            <a:off x="10593977" y="3845405"/>
            <a:ext cx="159802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300" dirty="0"/>
              <a:t>Common I/O update</a:t>
            </a:r>
            <a:endParaRPr kumimoji="1" lang="ko-Kore-KR" altLang="en-US" sz="1300" dirty="0"/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1CFEF236-3CFF-162D-92C1-4349F34C443F}"/>
              </a:ext>
            </a:extLst>
          </p:cNvPr>
          <p:cNvSpPr txBox="1"/>
          <p:nvPr/>
        </p:nvSpPr>
        <p:spPr>
          <a:xfrm>
            <a:off x="10593977" y="6146269"/>
            <a:ext cx="159802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300" dirty="0"/>
              <a:t>FTW</a:t>
            </a:r>
            <a:endParaRPr kumimoji="1" lang="ko-Kore-KR" altLang="en-US" sz="1300" dirty="0"/>
          </a:p>
        </p:txBody>
      </p:sp>
    </p:spTree>
    <p:extLst>
      <p:ext uri="{BB962C8B-B14F-4D97-AF65-F5344CB8AC3E}">
        <p14:creationId xmlns:p14="http://schemas.microsoft.com/office/powerpoint/2010/main" val="128432849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C134B30-DCC6-1520-9B2A-A152D25AC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2023. 2. 1.</a:t>
            </a:r>
            <a:endParaRPr kumimoji="1" lang="ko-Kore-KR" altLang="en-US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8E3C5DBC-4A5C-C4F3-07F1-431E0AE737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44" y="156580"/>
            <a:ext cx="12021312" cy="893542"/>
          </a:xfrm>
        </p:spPr>
        <p:txBody>
          <a:bodyPr/>
          <a:lstStyle/>
          <a:p>
            <a:r>
              <a:rPr kumimoji="1" lang="en-US" altLang="ko-Kore-KR" dirty="0"/>
              <a:t>I/O_UPDATE delay</a:t>
            </a:r>
            <a:endParaRPr kumimoji="1" lang="ko-Kore-KR" altLang="en-US" dirty="0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4DCFB08E-E040-C24C-8140-F03FF75D6389}"/>
              </a:ext>
            </a:extLst>
          </p:cNvPr>
          <p:cNvCxnSpPr>
            <a:cxnSpLocks/>
          </p:cNvCxnSpPr>
          <p:nvPr/>
        </p:nvCxnSpPr>
        <p:spPr>
          <a:xfrm>
            <a:off x="219638" y="2299855"/>
            <a:ext cx="103743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7" name="그룹 6">
            <a:extLst>
              <a:ext uri="{FF2B5EF4-FFF2-40B4-BE49-F238E27FC236}">
                <a16:creationId xmlns:a16="http://schemas.microsoft.com/office/drawing/2014/main" id="{2F98D6D6-A919-760E-95AE-E223F26FEF44}"/>
              </a:ext>
            </a:extLst>
          </p:cNvPr>
          <p:cNvGrpSpPr/>
          <p:nvPr/>
        </p:nvGrpSpPr>
        <p:grpSpPr>
          <a:xfrm>
            <a:off x="226194" y="1799924"/>
            <a:ext cx="10167129" cy="437950"/>
            <a:chOff x="226194" y="1799924"/>
            <a:chExt cx="10167129" cy="437950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E47D5B83-630A-2B1F-B716-39424B9488C9}"/>
                </a:ext>
              </a:extLst>
            </p:cNvPr>
            <p:cNvGrpSpPr/>
            <p:nvPr/>
          </p:nvGrpSpPr>
          <p:grpSpPr>
            <a:xfrm>
              <a:off x="226194" y="1799924"/>
              <a:ext cx="5087129" cy="437950"/>
              <a:chOff x="226194" y="1799924"/>
              <a:chExt cx="5087129" cy="437950"/>
            </a:xfrm>
          </p:grpSpPr>
          <p:grpSp>
            <p:nvGrpSpPr>
              <p:cNvPr id="40" name="그룹 39">
                <a:extLst>
                  <a:ext uri="{FF2B5EF4-FFF2-40B4-BE49-F238E27FC236}">
                    <a16:creationId xmlns:a16="http://schemas.microsoft.com/office/drawing/2014/main" id="{6AF151C5-BC83-84CB-BC59-AC7C90C05743}"/>
                  </a:ext>
                </a:extLst>
              </p:cNvPr>
              <p:cNvGrpSpPr/>
              <p:nvPr/>
            </p:nvGrpSpPr>
            <p:grpSpPr>
              <a:xfrm>
                <a:off x="226194" y="1799924"/>
                <a:ext cx="2545882" cy="437950"/>
                <a:chOff x="226194" y="1799924"/>
                <a:chExt cx="2545882" cy="437950"/>
              </a:xfrm>
            </p:grpSpPr>
            <p:grpSp>
              <p:nvGrpSpPr>
                <p:cNvPr id="56" name="그룹 55">
                  <a:extLst>
                    <a:ext uri="{FF2B5EF4-FFF2-40B4-BE49-F238E27FC236}">
                      <a16:creationId xmlns:a16="http://schemas.microsoft.com/office/drawing/2014/main" id="{087BDFCD-F1B8-3CDD-EA62-F142E369DD68}"/>
                    </a:ext>
                  </a:extLst>
                </p:cNvPr>
                <p:cNvGrpSpPr/>
                <p:nvPr/>
              </p:nvGrpSpPr>
              <p:grpSpPr>
                <a:xfrm>
                  <a:off x="226194" y="1799924"/>
                  <a:ext cx="1275347" cy="437950"/>
                  <a:chOff x="226194" y="1799924"/>
                  <a:chExt cx="1275347" cy="437950"/>
                </a:xfrm>
              </p:grpSpPr>
              <p:grpSp>
                <p:nvGrpSpPr>
                  <p:cNvPr id="64" name="그룹 63">
                    <a:extLst>
                      <a:ext uri="{FF2B5EF4-FFF2-40B4-BE49-F238E27FC236}">
                        <a16:creationId xmlns:a16="http://schemas.microsoft.com/office/drawing/2014/main" id="{FEFE9B07-CAAF-AED4-230C-FCB987A81D79}"/>
                      </a:ext>
                    </a:extLst>
                  </p:cNvPr>
                  <p:cNvGrpSpPr/>
                  <p:nvPr/>
                </p:nvGrpSpPr>
                <p:grpSpPr>
                  <a:xfrm>
                    <a:off x="226194" y="1799924"/>
                    <a:ext cx="640080" cy="437950"/>
                    <a:chOff x="226194" y="1799924"/>
                    <a:chExt cx="640080" cy="437950"/>
                  </a:xfrm>
                </p:grpSpPr>
                <p:sp>
                  <p:nvSpPr>
                    <p:cNvPr id="68" name="자유형 66">
                      <a:extLst>
                        <a:ext uri="{FF2B5EF4-FFF2-40B4-BE49-F238E27FC236}">
                          <a16:creationId xmlns:a16="http://schemas.microsoft.com/office/drawing/2014/main" id="{AB1CC229-DCCA-024F-9406-E5F7D657AAD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6194" y="1799924"/>
                      <a:ext cx="322446" cy="437950"/>
                    </a:xfrm>
                    <a:custGeom>
                      <a:avLst/>
                      <a:gdLst>
                        <a:gd name="connsiteX0" fmla="*/ 0 w 322446"/>
                        <a:gd name="connsiteY0" fmla="*/ 437950 h 437950"/>
                        <a:gd name="connsiteX1" fmla="*/ 173254 w 322446"/>
                        <a:gd name="connsiteY1" fmla="*/ 437950 h 437950"/>
                        <a:gd name="connsiteX2" fmla="*/ 173254 w 322446"/>
                        <a:gd name="connsiteY2" fmla="*/ 0 h 437950"/>
                        <a:gd name="connsiteX3" fmla="*/ 322446 w 322446"/>
                        <a:gd name="connsiteY3" fmla="*/ 0 h 437950"/>
                        <a:gd name="connsiteX4" fmla="*/ 322446 w 322446"/>
                        <a:gd name="connsiteY4" fmla="*/ 437950 h 4379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22446" h="437950">
                          <a:moveTo>
                            <a:pt x="0" y="437950"/>
                          </a:moveTo>
                          <a:lnTo>
                            <a:pt x="173254" y="437950"/>
                          </a:lnTo>
                          <a:lnTo>
                            <a:pt x="173254" y="0"/>
                          </a:lnTo>
                          <a:lnTo>
                            <a:pt x="322446" y="0"/>
                          </a:lnTo>
                          <a:lnTo>
                            <a:pt x="322446" y="437950"/>
                          </a:lnTo>
                        </a:path>
                      </a:pathLst>
                    </a:cu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  <p:sp>
                  <p:nvSpPr>
                    <p:cNvPr id="69" name="자유형 67">
                      <a:extLst>
                        <a:ext uri="{FF2B5EF4-FFF2-40B4-BE49-F238E27FC236}">
                          <a16:creationId xmlns:a16="http://schemas.microsoft.com/office/drawing/2014/main" id="{EF22366E-E885-7246-680E-9025D4C000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43828" y="1799924"/>
                      <a:ext cx="322446" cy="437950"/>
                    </a:xfrm>
                    <a:custGeom>
                      <a:avLst/>
                      <a:gdLst>
                        <a:gd name="connsiteX0" fmla="*/ 0 w 322446"/>
                        <a:gd name="connsiteY0" fmla="*/ 437950 h 437950"/>
                        <a:gd name="connsiteX1" fmla="*/ 173254 w 322446"/>
                        <a:gd name="connsiteY1" fmla="*/ 437950 h 437950"/>
                        <a:gd name="connsiteX2" fmla="*/ 173254 w 322446"/>
                        <a:gd name="connsiteY2" fmla="*/ 0 h 437950"/>
                        <a:gd name="connsiteX3" fmla="*/ 322446 w 322446"/>
                        <a:gd name="connsiteY3" fmla="*/ 0 h 437950"/>
                        <a:gd name="connsiteX4" fmla="*/ 322446 w 322446"/>
                        <a:gd name="connsiteY4" fmla="*/ 437950 h 4379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22446" h="437950">
                          <a:moveTo>
                            <a:pt x="0" y="437950"/>
                          </a:moveTo>
                          <a:lnTo>
                            <a:pt x="173254" y="437950"/>
                          </a:lnTo>
                          <a:lnTo>
                            <a:pt x="173254" y="0"/>
                          </a:lnTo>
                          <a:lnTo>
                            <a:pt x="322446" y="0"/>
                          </a:lnTo>
                          <a:lnTo>
                            <a:pt x="322446" y="437950"/>
                          </a:lnTo>
                        </a:path>
                      </a:pathLst>
                    </a:cu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</p:grpSp>
              <p:grpSp>
                <p:nvGrpSpPr>
                  <p:cNvPr id="65" name="그룹 64">
                    <a:extLst>
                      <a:ext uri="{FF2B5EF4-FFF2-40B4-BE49-F238E27FC236}">
                        <a16:creationId xmlns:a16="http://schemas.microsoft.com/office/drawing/2014/main" id="{DCA98AD7-A1B9-BF3D-9AD6-7F85FC9E45C3}"/>
                      </a:ext>
                    </a:extLst>
                  </p:cNvPr>
                  <p:cNvGrpSpPr/>
                  <p:nvPr/>
                </p:nvGrpSpPr>
                <p:grpSpPr>
                  <a:xfrm>
                    <a:off x="861461" y="1799924"/>
                    <a:ext cx="640080" cy="437950"/>
                    <a:chOff x="226194" y="1799924"/>
                    <a:chExt cx="640080" cy="437950"/>
                  </a:xfrm>
                </p:grpSpPr>
                <p:sp>
                  <p:nvSpPr>
                    <p:cNvPr id="66" name="자유형 64">
                      <a:extLst>
                        <a:ext uri="{FF2B5EF4-FFF2-40B4-BE49-F238E27FC236}">
                          <a16:creationId xmlns:a16="http://schemas.microsoft.com/office/drawing/2014/main" id="{A049DBCB-39C2-DB26-C9C8-2157B40E1B7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6194" y="1799924"/>
                      <a:ext cx="322446" cy="437950"/>
                    </a:xfrm>
                    <a:custGeom>
                      <a:avLst/>
                      <a:gdLst>
                        <a:gd name="connsiteX0" fmla="*/ 0 w 322446"/>
                        <a:gd name="connsiteY0" fmla="*/ 437950 h 437950"/>
                        <a:gd name="connsiteX1" fmla="*/ 173254 w 322446"/>
                        <a:gd name="connsiteY1" fmla="*/ 437950 h 437950"/>
                        <a:gd name="connsiteX2" fmla="*/ 173254 w 322446"/>
                        <a:gd name="connsiteY2" fmla="*/ 0 h 437950"/>
                        <a:gd name="connsiteX3" fmla="*/ 322446 w 322446"/>
                        <a:gd name="connsiteY3" fmla="*/ 0 h 437950"/>
                        <a:gd name="connsiteX4" fmla="*/ 322446 w 322446"/>
                        <a:gd name="connsiteY4" fmla="*/ 437950 h 4379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22446" h="437950">
                          <a:moveTo>
                            <a:pt x="0" y="437950"/>
                          </a:moveTo>
                          <a:lnTo>
                            <a:pt x="173254" y="437950"/>
                          </a:lnTo>
                          <a:lnTo>
                            <a:pt x="173254" y="0"/>
                          </a:lnTo>
                          <a:lnTo>
                            <a:pt x="322446" y="0"/>
                          </a:lnTo>
                          <a:lnTo>
                            <a:pt x="322446" y="437950"/>
                          </a:lnTo>
                        </a:path>
                      </a:pathLst>
                    </a:cu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  <p:sp>
                  <p:nvSpPr>
                    <p:cNvPr id="67" name="자유형 65">
                      <a:extLst>
                        <a:ext uri="{FF2B5EF4-FFF2-40B4-BE49-F238E27FC236}">
                          <a16:creationId xmlns:a16="http://schemas.microsoft.com/office/drawing/2014/main" id="{4AC380A8-927F-8EAE-C1AB-F2D93ABA052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43828" y="1799924"/>
                      <a:ext cx="322446" cy="437950"/>
                    </a:xfrm>
                    <a:custGeom>
                      <a:avLst/>
                      <a:gdLst>
                        <a:gd name="connsiteX0" fmla="*/ 0 w 322446"/>
                        <a:gd name="connsiteY0" fmla="*/ 437950 h 437950"/>
                        <a:gd name="connsiteX1" fmla="*/ 173254 w 322446"/>
                        <a:gd name="connsiteY1" fmla="*/ 437950 h 437950"/>
                        <a:gd name="connsiteX2" fmla="*/ 173254 w 322446"/>
                        <a:gd name="connsiteY2" fmla="*/ 0 h 437950"/>
                        <a:gd name="connsiteX3" fmla="*/ 322446 w 322446"/>
                        <a:gd name="connsiteY3" fmla="*/ 0 h 437950"/>
                        <a:gd name="connsiteX4" fmla="*/ 322446 w 322446"/>
                        <a:gd name="connsiteY4" fmla="*/ 437950 h 4379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22446" h="437950">
                          <a:moveTo>
                            <a:pt x="0" y="437950"/>
                          </a:moveTo>
                          <a:lnTo>
                            <a:pt x="173254" y="437950"/>
                          </a:lnTo>
                          <a:lnTo>
                            <a:pt x="173254" y="0"/>
                          </a:lnTo>
                          <a:lnTo>
                            <a:pt x="322446" y="0"/>
                          </a:lnTo>
                          <a:lnTo>
                            <a:pt x="322446" y="437950"/>
                          </a:lnTo>
                        </a:path>
                      </a:pathLst>
                    </a:cu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</p:grpSp>
            </p:grpSp>
            <p:grpSp>
              <p:nvGrpSpPr>
                <p:cNvPr id="57" name="그룹 56">
                  <a:extLst>
                    <a:ext uri="{FF2B5EF4-FFF2-40B4-BE49-F238E27FC236}">
                      <a16:creationId xmlns:a16="http://schemas.microsoft.com/office/drawing/2014/main" id="{3A4D40E0-66BD-866B-05FB-9E92B62E6844}"/>
                    </a:ext>
                  </a:extLst>
                </p:cNvPr>
                <p:cNvGrpSpPr/>
                <p:nvPr/>
              </p:nvGrpSpPr>
              <p:grpSpPr>
                <a:xfrm>
                  <a:off x="1496729" y="1799924"/>
                  <a:ext cx="1275347" cy="437950"/>
                  <a:chOff x="226194" y="1799924"/>
                  <a:chExt cx="1275347" cy="437950"/>
                </a:xfrm>
              </p:grpSpPr>
              <p:grpSp>
                <p:nvGrpSpPr>
                  <p:cNvPr id="58" name="그룹 57">
                    <a:extLst>
                      <a:ext uri="{FF2B5EF4-FFF2-40B4-BE49-F238E27FC236}">
                        <a16:creationId xmlns:a16="http://schemas.microsoft.com/office/drawing/2014/main" id="{DF785875-1691-6D57-F448-E950D29DF152}"/>
                      </a:ext>
                    </a:extLst>
                  </p:cNvPr>
                  <p:cNvGrpSpPr/>
                  <p:nvPr/>
                </p:nvGrpSpPr>
                <p:grpSpPr>
                  <a:xfrm>
                    <a:off x="226194" y="1799924"/>
                    <a:ext cx="640080" cy="437950"/>
                    <a:chOff x="226194" y="1799924"/>
                    <a:chExt cx="640080" cy="437950"/>
                  </a:xfrm>
                </p:grpSpPr>
                <p:sp>
                  <p:nvSpPr>
                    <p:cNvPr id="62" name="자유형 60">
                      <a:extLst>
                        <a:ext uri="{FF2B5EF4-FFF2-40B4-BE49-F238E27FC236}">
                          <a16:creationId xmlns:a16="http://schemas.microsoft.com/office/drawing/2014/main" id="{0D1DA0A5-85A6-30C0-47CD-18DF50B6BF7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6194" y="1799924"/>
                      <a:ext cx="322446" cy="437950"/>
                    </a:xfrm>
                    <a:custGeom>
                      <a:avLst/>
                      <a:gdLst>
                        <a:gd name="connsiteX0" fmla="*/ 0 w 322446"/>
                        <a:gd name="connsiteY0" fmla="*/ 437950 h 437950"/>
                        <a:gd name="connsiteX1" fmla="*/ 173254 w 322446"/>
                        <a:gd name="connsiteY1" fmla="*/ 437950 h 437950"/>
                        <a:gd name="connsiteX2" fmla="*/ 173254 w 322446"/>
                        <a:gd name="connsiteY2" fmla="*/ 0 h 437950"/>
                        <a:gd name="connsiteX3" fmla="*/ 322446 w 322446"/>
                        <a:gd name="connsiteY3" fmla="*/ 0 h 437950"/>
                        <a:gd name="connsiteX4" fmla="*/ 322446 w 322446"/>
                        <a:gd name="connsiteY4" fmla="*/ 437950 h 4379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22446" h="437950">
                          <a:moveTo>
                            <a:pt x="0" y="437950"/>
                          </a:moveTo>
                          <a:lnTo>
                            <a:pt x="173254" y="437950"/>
                          </a:lnTo>
                          <a:lnTo>
                            <a:pt x="173254" y="0"/>
                          </a:lnTo>
                          <a:lnTo>
                            <a:pt x="322446" y="0"/>
                          </a:lnTo>
                          <a:lnTo>
                            <a:pt x="322446" y="437950"/>
                          </a:lnTo>
                        </a:path>
                      </a:pathLst>
                    </a:cu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  <p:sp>
                  <p:nvSpPr>
                    <p:cNvPr id="63" name="자유형 61">
                      <a:extLst>
                        <a:ext uri="{FF2B5EF4-FFF2-40B4-BE49-F238E27FC236}">
                          <a16:creationId xmlns:a16="http://schemas.microsoft.com/office/drawing/2014/main" id="{3DA35442-8DE9-DB57-0D00-6AB26D20D7C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43828" y="1799924"/>
                      <a:ext cx="322446" cy="437950"/>
                    </a:xfrm>
                    <a:custGeom>
                      <a:avLst/>
                      <a:gdLst>
                        <a:gd name="connsiteX0" fmla="*/ 0 w 322446"/>
                        <a:gd name="connsiteY0" fmla="*/ 437950 h 437950"/>
                        <a:gd name="connsiteX1" fmla="*/ 173254 w 322446"/>
                        <a:gd name="connsiteY1" fmla="*/ 437950 h 437950"/>
                        <a:gd name="connsiteX2" fmla="*/ 173254 w 322446"/>
                        <a:gd name="connsiteY2" fmla="*/ 0 h 437950"/>
                        <a:gd name="connsiteX3" fmla="*/ 322446 w 322446"/>
                        <a:gd name="connsiteY3" fmla="*/ 0 h 437950"/>
                        <a:gd name="connsiteX4" fmla="*/ 322446 w 322446"/>
                        <a:gd name="connsiteY4" fmla="*/ 437950 h 4379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22446" h="437950">
                          <a:moveTo>
                            <a:pt x="0" y="437950"/>
                          </a:moveTo>
                          <a:lnTo>
                            <a:pt x="173254" y="437950"/>
                          </a:lnTo>
                          <a:lnTo>
                            <a:pt x="173254" y="0"/>
                          </a:lnTo>
                          <a:lnTo>
                            <a:pt x="322446" y="0"/>
                          </a:lnTo>
                          <a:lnTo>
                            <a:pt x="322446" y="437950"/>
                          </a:lnTo>
                        </a:path>
                      </a:pathLst>
                    </a:cu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</p:grpSp>
              <p:grpSp>
                <p:nvGrpSpPr>
                  <p:cNvPr id="59" name="그룹 58">
                    <a:extLst>
                      <a:ext uri="{FF2B5EF4-FFF2-40B4-BE49-F238E27FC236}">
                        <a16:creationId xmlns:a16="http://schemas.microsoft.com/office/drawing/2014/main" id="{E6278CE1-993A-2894-B67F-79307D282A0B}"/>
                      </a:ext>
                    </a:extLst>
                  </p:cNvPr>
                  <p:cNvGrpSpPr/>
                  <p:nvPr/>
                </p:nvGrpSpPr>
                <p:grpSpPr>
                  <a:xfrm>
                    <a:off x="861461" y="1799924"/>
                    <a:ext cx="640080" cy="437950"/>
                    <a:chOff x="226194" y="1799924"/>
                    <a:chExt cx="640080" cy="437950"/>
                  </a:xfrm>
                </p:grpSpPr>
                <p:sp>
                  <p:nvSpPr>
                    <p:cNvPr id="60" name="자유형 58">
                      <a:extLst>
                        <a:ext uri="{FF2B5EF4-FFF2-40B4-BE49-F238E27FC236}">
                          <a16:creationId xmlns:a16="http://schemas.microsoft.com/office/drawing/2014/main" id="{2DEDDE6C-FB4D-F5DB-A45F-8119FAD7488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6194" y="1799924"/>
                      <a:ext cx="322446" cy="437950"/>
                    </a:xfrm>
                    <a:custGeom>
                      <a:avLst/>
                      <a:gdLst>
                        <a:gd name="connsiteX0" fmla="*/ 0 w 322446"/>
                        <a:gd name="connsiteY0" fmla="*/ 437950 h 437950"/>
                        <a:gd name="connsiteX1" fmla="*/ 173254 w 322446"/>
                        <a:gd name="connsiteY1" fmla="*/ 437950 h 437950"/>
                        <a:gd name="connsiteX2" fmla="*/ 173254 w 322446"/>
                        <a:gd name="connsiteY2" fmla="*/ 0 h 437950"/>
                        <a:gd name="connsiteX3" fmla="*/ 322446 w 322446"/>
                        <a:gd name="connsiteY3" fmla="*/ 0 h 437950"/>
                        <a:gd name="connsiteX4" fmla="*/ 322446 w 322446"/>
                        <a:gd name="connsiteY4" fmla="*/ 437950 h 4379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22446" h="437950">
                          <a:moveTo>
                            <a:pt x="0" y="437950"/>
                          </a:moveTo>
                          <a:lnTo>
                            <a:pt x="173254" y="437950"/>
                          </a:lnTo>
                          <a:lnTo>
                            <a:pt x="173254" y="0"/>
                          </a:lnTo>
                          <a:lnTo>
                            <a:pt x="322446" y="0"/>
                          </a:lnTo>
                          <a:lnTo>
                            <a:pt x="322446" y="437950"/>
                          </a:lnTo>
                        </a:path>
                      </a:pathLst>
                    </a:cu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  <p:sp>
                  <p:nvSpPr>
                    <p:cNvPr id="61" name="자유형 59">
                      <a:extLst>
                        <a:ext uri="{FF2B5EF4-FFF2-40B4-BE49-F238E27FC236}">
                          <a16:creationId xmlns:a16="http://schemas.microsoft.com/office/drawing/2014/main" id="{9090EC56-E860-4D3C-53C8-97A71FE3120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43828" y="1799924"/>
                      <a:ext cx="322446" cy="437950"/>
                    </a:xfrm>
                    <a:custGeom>
                      <a:avLst/>
                      <a:gdLst>
                        <a:gd name="connsiteX0" fmla="*/ 0 w 322446"/>
                        <a:gd name="connsiteY0" fmla="*/ 437950 h 437950"/>
                        <a:gd name="connsiteX1" fmla="*/ 173254 w 322446"/>
                        <a:gd name="connsiteY1" fmla="*/ 437950 h 437950"/>
                        <a:gd name="connsiteX2" fmla="*/ 173254 w 322446"/>
                        <a:gd name="connsiteY2" fmla="*/ 0 h 437950"/>
                        <a:gd name="connsiteX3" fmla="*/ 322446 w 322446"/>
                        <a:gd name="connsiteY3" fmla="*/ 0 h 437950"/>
                        <a:gd name="connsiteX4" fmla="*/ 322446 w 322446"/>
                        <a:gd name="connsiteY4" fmla="*/ 437950 h 4379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22446" h="437950">
                          <a:moveTo>
                            <a:pt x="0" y="437950"/>
                          </a:moveTo>
                          <a:lnTo>
                            <a:pt x="173254" y="437950"/>
                          </a:lnTo>
                          <a:lnTo>
                            <a:pt x="173254" y="0"/>
                          </a:lnTo>
                          <a:lnTo>
                            <a:pt x="322446" y="0"/>
                          </a:lnTo>
                          <a:lnTo>
                            <a:pt x="322446" y="437950"/>
                          </a:lnTo>
                        </a:path>
                      </a:pathLst>
                    </a:cu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</p:grpSp>
            </p:grpSp>
          </p:grpSp>
          <p:grpSp>
            <p:nvGrpSpPr>
              <p:cNvPr id="41" name="그룹 40">
                <a:extLst>
                  <a:ext uri="{FF2B5EF4-FFF2-40B4-BE49-F238E27FC236}">
                    <a16:creationId xmlns:a16="http://schemas.microsoft.com/office/drawing/2014/main" id="{AD8BDF3B-75EB-14FA-8F6D-6D6C251AB71B}"/>
                  </a:ext>
                </a:extLst>
              </p:cNvPr>
              <p:cNvGrpSpPr/>
              <p:nvPr/>
            </p:nvGrpSpPr>
            <p:grpSpPr>
              <a:xfrm>
                <a:off x="2767441" y="1799924"/>
                <a:ext cx="2545882" cy="437950"/>
                <a:chOff x="226194" y="1799924"/>
                <a:chExt cx="2545882" cy="437950"/>
              </a:xfrm>
            </p:grpSpPr>
            <p:grpSp>
              <p:nvGrpSpPr>
                <p:cNvPr id="42" name="그룹 41">
                  <a:extLst>
                    <a:ext uri="{FF2B5EF4-FFF2-40B4-BE49-F238E27FC236}">
                      <a16:creationId xmlns:a16="http://schemas.microsoft.com/office/drawing/2014/main" id="{082A57B4-E45F-44F8-244E-C290B9C2B187}"/>
                    </a:ext>
                  </a:extLst>
                </p:cNvPr>
                <p:cNvGrpSpPr/>
                <p:nvPr/>
              </p:nvGrpSpPr>
              <p:grpSpPr>
                <a:xfrm>
                  <a:off x="226194" y="1799924"/>
                  <a:ext cx="1275347" cy="437950"/>
                  <a:chOff x="226194" y="1799924"/>
                  <a:chExt cx="1275347" cy="437950"/>
                </a:xfrm>
              </p:grpSpPr>
              <p:grpSp>
                <p:nvGrpSpPr>
                  <p:cNvPr id="50" name="그룹 49">
                    <a:extLst>
                      <a:ext uri="{FF2B5EF4-FFF2-40B4-BE49-F238E27FC236}">
                        <a16:creationId xmlns:a16="http://schemas.microsoft.com/office/drawing/2014/main" id="{0086A4C5-7761-5679-CA20-2D1014CECBB7}"/>
                      </a:ext>
                    </a:extLst>
                  </p:cNvPr>
                  <p:cNvGrpSpPr/>
                  <p:nvPr/>
                </p:nvGrpSpPr>
                <p:grpSpPr>
                  <a:xfrm>
                    <a:off x="226194" y="1799924"/>
                    <a:ext cx="640080" cy="437950"/>
                    <a:chOff x="226194" y="1799924"/>
                    <a:chExt cx="640080" cy="437950"/>
                  </a:xfrm>
                </p:grpSpPr>
                <p:sp>
                  <p:nvSpPr>
                    <p:cNvPr id="54" name="자유형 52">
                      <a:extLst>
                        <a:ext uri="{FF2B5EF4-FFF2-40B4-BE49-F238E27FC236}">
                          <a16:creationId xmlns:a16="http://schemas.microsoft.com/office/drawing/2014/main" id="{CD45D723-AF37-406D-E4B6-1D3F68BC329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6194" y="1799924"/>
                      <a:ext cx="322446" cy="437950"/>
                    </a:xfrm>
                    <a:custGeom>
                      <a:avLst/>
                      <a:gdLst>
                        <a:gd name="connsiteX0" fmla="*/ 0 w 322446"/>
                        <a:gd name="connsiteY0" fmla="*/ 437950 h 437950"/>
                        <a:gd name="connsiteX1" fmla="*/ 173254 w 322446"/>
                        <a:gd name="connsiteY1" fmla="*/ 437950 h 437950"/>
                        <a:gd name="connsiteX2" fmla="*/ 173254 w 322446"/>
                        <a:gd name="connsiteY2" fmla="*/ 0 h 437950"/>
                        <a:gd name="connsiteX3" fmla="*/ 322446 w 322446"/>
                        <a:gd name="connsiteY3" fmla="*/ 0 h 437950"/>
                        <a:gd name="connsiteX4" fmla="*/ 322446 w 322446"/>
                        <a:gd name="connsiteY4" fmla="*/ 437950 h 4379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22446" h="437950">
                          <a:moveTo>
                            <a:pt x="0" y="437950"/>
                          </a:moveTo>
                          <a:lnTo>
                            <a:pt x="173254" y="437950"/>
                          </a:lnTo>
                          <a:lnTo>
                            <a:pt x="173254" y="0"/>
                          </a:lnTo>
                          <a:lnTo>
                            <a:pt x="322446" y="0"/>
                          </a:lnTo>
                          <a:lnTo>
                            <a:pt x="322446" y="437950"/>
                          </a:lnTo>
                        </a:path>
                      </a:pathLst>
                    </a:cu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  <p:sp>
                  <p:nvSpPr>
                    <p:cNvPr id="55" name="자유형 53">
                      <a:extLst>
                        <a:ext uri="{FF2B5EF4-FFF2-40B4-BE49-F238E27FC236}">
                          <a16:creationId xmlns:a16="http://schemas.microsoft.com/office/drawing/2014/main" id="{C92B8B0C-5780-28C7-AFD1-8C95048F6F3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43828" y="1799924"/>
                      <a:ext cx="322446" cy="437950"/>
                    </a:xfrm>
                    <a:custGeom>
                      <a:avLst/>
                      <a:gdLst>
                        <a:gd name="connsiteX0" fmla="*/ 0 w 322446"/>
                        <a:gd name="connsiteY0" fmla="*/ 437950 h 437950"/>
                        <a:gd name="connsiteX1" fmla="*/ 173254 w 322446"/>
                        <a:gd name="connsiteY1" fmla="*/ 437950 h 437950"/>
                        <a:gd name="connsiteX2" fmla="*/ 173254 w 322446"/>
                        <a:gd name="connsiteY2" fmla="*/ 0 h 437950"/>
                        <a:gd name="connsiteX3" fmla="*/ 322446 w 322446"/>
                        <a:gd name="connsiteY3" fmla="*/ 0 h 437950"/>
                        <a:gd name="connsiteX4" fmla="*/ 322446 w 322446"/>
                        <a:gd name="connsiteY4" fmla="*/ 437950 h 4379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22446" h="437950">
                          <a:moveTo>
                            <a:pt x="0" y="437950"/>
                          </a:moveTo>
                          <a:lnTo>
                            <a:pt x="173254" y="437950"/>
                          </a:lnTo>
                          <a:lnTo>
                            <a:pt x="173254" y="0"/>
                          </a:lnTo>
                          <a:lnTo>
                            <a:pt x="322446" y="0"/>
                          </a:lnTo>
                          <a:lnTo>
                            <a:pt x="322446" y="437950"/>
                          </a:lnTo>
                        </a:path>
                      </a:pathLst>
                    </a:cu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</p:grpSp>
              <p:grpSp>
                <p:nvGrpSpPr>
                  <p:cNvPr id="51" name="그룹 50">
                    <a:extLst>
                      <a:ext uri="{FF2B5EF4-FFF2-40B4-BE49-F238E27FC236}">
                        <a16:creationId xmlns:a16="http://schemas.microsoft.com/office/drawing/2014/main" id="{9B67ADD8-F6BF-7337-A0F4-6917F9D4C9ED}"/>
                      </a:ext>
                    </a:extLst>
                  </p:cNvPr>
                  <p:cNvGrpSpPr/>
                  <p:nvPr/>
                </p:nvGrpSpPr>
                <p:grpSpPr>
                  <a:xfrm>
                    <a:off x="861461" y="1799924"/>
                    <a:ext cx="640080" cy="437950"/>
                    <a:chOff x="226194" y="1799924"/>
                    <a:chExt cx="640080" cy="437950"/>
                  </a:xfrm>
                </p:grpSpPr>
                <p:sp>
                  <p:nvSpPr>
                    <p:cNvPr id="52" name="자유형 50">
                      <a:extLst>
                        <a:ext uri="{FF2B5EF4-FFF2-40B4-BE49-F238E27FC236}">
                          <a16:creationId xmlns:a16="http://schemas.microsoft.com/office/drawing/2014/main" id="{44947B71-73BF-2821-A26B-7D4D3EEF839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6194" y="1799924"/>
                      <a:ext cx="322446" cy="437950"/>
                    </a:xfrm>
                    <a:custGeom>
                      <a:avLst/>
                      <a:gdLst>
                        <a:gd name="connsiteX0" fmla="*/ 0 w 322446"/>
                        <a:gd name="connsiteY0" fmla="*/ 437950 h 437950"/>
                        <a:gd name="connsiteX1" fmla="*/ 173254 w 322446"/>
                        <a:gd name="connsiteY1" fmla="*/ 437950 h 437950"/>
                        <a:gd name="connsiteX2" fmla="*/ 173254 w 322446"/>
                        <a:gd name="connsiteY2" fmla="*/ 0 h 437950"/>
                        <a:gd name="connsiteX3" fmla="*/ 322446 w 322446"/>
                        <a:gd name="connsiteY3" fmla="*/ 0 h 437950"/>
                        <a:gd name="connsiteX4" fmla="*/ 322446 w 322446"/>
                        <a:gd name="connsiteY4" fmla="*/ 437950 h 4379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22446" h="437950">
                          <a:moveTo>
                            <a:pt x="0" y="437950"/>
                          </a:moveTo>
                          <a:lnTo>
                            <a:pt x="173254" y="437950"/>
                          </a:lnTo>
                          <a:lnTo>
                            <a:pt x="173254" y="0"/>
                          </a:lnTo>
                          <a:lnTo>
                            <a:pt x="322446" y="0"/>
                          </a:lnTo>
                          <a:lnTo>
                            <a:pt x="322446" y="437950"/>
                          </a:lnTo>
                        </a:path>
                      </a:pathLst>
                    </a:cu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  <p:sp>
                  <p:nvSpPr>
                    <p:cNvPr id="53" name="자유형 51">
                      <a:extLst>
                        <a:ext uri="{FF2B5EF4-FFF2-40B4-BE49-F238E27FC236}">
                          <a16:creationId xmlns:a16="http://schemas.microsoft.com/office/drawing/2014/main" id="{A411F39D-AADB-2451-E286-CDB64757B5F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43828" y="1799924"/>
                      <a:ext cx="322446" cy="437950"/>
                    </a:xfrm>
                    <a:custGeom>
                      <a:avLst/>
                      <a:gdLst>
                        <a:gd name="connsiteX0" fmla="*/ 0 w 322446"/>
                        <a:gd name="connsiteY0" fmla="*/ 437950 h 437950"/>
                        <a:gd name="connsiteX1" fmla="*/ 173254 w 322446"/>
                        <a:gd name="connsiteY1" fmla="*/ 437950 h 437950"/>
                        <a:gd name="connsiteX2" fmla="*/ 173254 w 322446"/>
                        <a:gd name="connsiteY2" fmla="*/ 0 h 437950"/>
                        <a:gd name="connsiteX3" fmla="*/ 322446 w 322446"/>
                        <a:gd name="connsiteY3" fmla="*/ 0 h 437950"/>
                        <a:gd name="connsiteX4" fmla="*/ 322446 w 322446"/>
                        <a:gd name="connsiteY4" fmla="*/ 437950 h 4379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22446" h="437950">
                          <a:moveTo>
                            <a:pt x="0" y="437950"/>
                          </a:moveTo>
                          <a:lnTo>
                            <a:pt x="173254" y="437950"/>
                          </a:lnTo>
                          <a:lnTo>
                            <a:pt x="173254" y="0"/>
                          </a:lnTo>
                          <a:lnTo>
                            <a:pt x="322446" y="0"/>
                          </a:lnTo>
                          <a:lnTo>
                            <a:pt x="322446" y="437950"/>
                          </a:lnTo>
                        </a:path>
                      </a:pathLst>
                    </a:cu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</p:grpSp>
            </p:grpSp>
            <p:grpSp>
              <p:nvGrpSpPr>
                <p:cNvPr id="43" name="그룹 42">
                  <a:extLst>
                    <a:ext uri="{FF2B5EF4-FFF2-40B4-BE49-F238E27FC236}">
                      <a16:creationId xmlns:a16="http://schemas.microsoft.com/office/drawing/2014/main" id="{596DCA06-5F80-5AF8-4A7B-EC602C7D16E9}"/>
                    </a:ext>
                  </a:extLst>
                </p:cNvPr>
                <p:cNvGrpSpPr/>
                <p:nvPr/>
              </p:nvGrpSpPr>
              <p:grpSpPr>
                <a:xfrm>
                  <a:off x="1496729" y="1799924"/>
                  <a:ext cx="1275347" cy="437950"/>
                  <a:chOff x="226194" y="1799924"/>
                  <a:chExt cx="1275347" cy="437950"/>
                </a:xfrm>
              </p:grpSpPr>
              <p:grpSp>
                <p:nvGrpSpPr>
                  <p:cNvPr id="44" name="그룹 43">
                    <a:extLst>
                      <a:ext uri="{FF2B5EF4-FFF2-40B4-BE49-F238E27FC236}">
                        <a16:creationId xmlns:a16="http://schemas.microsoft.com/office/drawing/2014/main" id="{735E32BD-FDAD-B763-D1FA-1E223515F01A}"/>
                      </a:ext>
                    </a:extLst>
                  </p:cNvPr>
                  <p:cNvGrpSpPr/>
                  <p:nvPr/>
                </p:nvGrpSpPr>
                <p:grpSpPr>
                  <a:xfrm>
                    <a:off x="226194" y="1799924"/>
                    <a:ext cx="640080" cy="437950"/>
                    <a:chOff x="226194" y="1799924"/>
                    <a:chExt cx="640080" cy="437950"/>
                  </a:xfrm>
                </p:grpSpPr>
                <p:sp>
                  <p:nvSpPr>
                    <p:cNvPr id="48" name="자유형 46">
                      <a:extLst>
                        <a:ext uri="{FF2B5EF4-FFF2-40B4-BE49-F238E27FC236}">
                          <a16:creationId xmlns:a16="http://schemas.microsoft.com/office/drawing/2014/main" id="{5DA24F46-4523-58A7-647D-6603F7D9AC2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6194" y="1799924"/>
                      <a:ext cx="322446" cy="437950"/>
                    </a:xfrm>
                    <a:custGeom>
                      <a:avLst/>
                      <a:gdLst>
                        <a:gd name="connsiteX0" fmla="*/ 0 w 322446"/>
                        <a:gd name="connsiteY0" fmla="*/ 437950 h 437950"/>
                        <a:gd name="connsiteX1" fmla="*/ 173254 w 322446"/>
                        <a:gd name="connsiteY1" fmla="*/ 437950 h 437950"/>
                        <a:gd name="connsiteX2" fmla="*/ 173254 w 322446"/>
                        <a:gd name="connsiteY2" fmla="*/ 0 h 437950"/>
                        <a:gd name="connsiteX3" fmla="*/ 322446 w 322446"/>
                        <a:gd name="connsiteY3" fmla="*/ 0 h 437950"/>
                        <a:gd name="connsiteX4" fmla="*/ 322446 w 322446"/>
                        <a:gd name="connsiteY4" fmla="*/ 437950 h 4379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22446" h="437950">
                          <a:moveTo>
                            <a:pt x="0" y="437950"/>
                          </a:moveTo>
                          <a:lnTo>
                            <a:pt x="173254" y="437950"/>
                          </a:lnTo>
                          <a:lnTo>
                            <a:pt x="173254" y="0"/>
                          </a:lnTo>
                          <a:lnTo>
                            <a:pt x="322446" y="0"/>
                          </a:lnTo>
                          <a:lnTo>
                            <a:pt x="322446" y="437950"/>
                          </a:lnTo>
                        </a:path>
                      </a:pathLst>
                    </a:cu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  <p:sp>
                  <p:nvSpPr>
                    <p:cNvPr id="49" name="자유형 47">
                      <a:extLst>
                        <a:ext uri="{FF2B5EF4-FFF2-40B4-BE49-F238E27FC236}">
                          <a16:creationId xmlns:a16="http://schemas.microsoft.com/office/drawing/2014/main" id="{6D1959D9-8CA7-0A3D-036A-88021EC50B5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43828" y="1799924"/>
                      <a:ext cx="322446" cy="437950"/>
                    </a:xfrm>
                    <a:custGeom>
                      <a:avLst/>
                      <a:gdLst>
                        <a:gd name="connsiteX0" fmla="*/ 0 w 322446"/>
                        <a:gd name="connsiteY0" fmla="*/ 437950 h 437950"/>
                        <a:gd name="connsiteX1" fmla="*/ 173254 w 322446"/>
                        <a:gd name="connsiteY1" fmla="*/ 437950 h 437950"/>
                        <a:gd name="connsiteX2" fmla="*/ 173254 w 322446"/>
                        <a:gd name="connsiteY2" fmla="*/ 0 h 437950"/>
                        <a:gd name="connsiteX3" fmla="*/ 322446 w 322446"/>
                        <a:gd name="connsiteY3" fmla="*/ 0 h 437950"/>
                        <a:gd name="connsiteX4" fmla="*/ 322446 w 322446"/>
                        <a:gd name="connsiteY4" fmla="*/ 437950 h 4379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22446" h="437950">
                          <a:moveTo>
                            <a:pt x="0" y="437950"/>
                          </a:moveTo>
                          <a:lnTo>
                            <a:pt x="173254" y="437950"/>
                          </a:lnTo>
                          <a:lnTo>
                            <a:pt x="173254" y="0"/>
                          </a:lnTo>
                          <a:lnTo>
                            <a:pt x="322446" y="0"/>
                          </a:lnTo>
                          <a:lnTo>
                            <a:pt x="322446" y="437950"/>
                          </a:lnTo>
                        </a:path>
                      </a:pathLst>
                    </a:cu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</p:grpSp>
              <p:grpSp>
                <p:nvGrpSpPr>
                  <p:cNvPr id="45" name="그룹 44">
                    <a:extLst>
                      <a:ext uri="{FF2B5EF4-FFF2-40B4-BE49-F238E27FC236}">
                        <a16:creationId xmlns:a16="http://schemas.microsoft.com/office/drawing/2014/main" id="{9918C4B0-BD03-86F8-C9D3-5B27C6539E2B}"/>
                      </a:ext>
                    </a:extLst>
                  </p:cNvPr>
                  <p:cNvGrpSpPr/>
                  <p:nvPr/>
                </p:nvGrpSpPr>
                <p:grpSpPr>
                  <a:xfrm>
                    <a:off x="861461" y="1799924"/>
                    <a:ext cx="640080" cy="437950"/>
                    <a:chOff x="226194" y="1799924"/>
                    <a:chExt cx="640080" cy="437950"/>
                  </a:xfrm>
                </p:grpSpPr>
                <p:sp>
                  <p:nvSpPr>
                    <p:cNvPr id="46" name="자유형 44">
                      <a:extLst>
                        <a:ext uri="{FF2B5EF4-FFF2-40B4-BE49-F238E27FC236}">
                          <a16:creationId xmlns:a16="http://schemas.microsoft.com/office/drawing/2014/main" id="{55FA783D-F7AA-464B-16A8-0FBBFA94279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6194" y="1799924"/>
                      <a:ext cx="322446" cy="437950"/>
                    </a:xfrm>
                    <a:custGeom>
                      <a:avLst/>
                      <a:gdLst>
                        <a:gd name="connsiteX0" fmla="*/ 0 w 322446"/>
                        <a:gd name="connsiteY0" fmla="*/ 437950 h 437950"/>
                        <a:gd name="connsiteX1" fmla="*/ 173254 w 322446"/>
                        <a:gd name="connsiteY1" fmla="*/ 437950 h 437950"/>
                        <a:gd name="connsiteX2" fmla="*/ 173254 w 322446"/>
                        <a:gd name="connsiteY2" fmla="*/ 0 h 437950"/>
                        <a:gd name="connsiteX3" fmla="*/ 322446 w 322446"/>
                        <a:gd name="connsiteY3" fmla="*/ 0 h 437950"/>
                        <a:gd name="connsiteX4" fmla="*/ 322446 w 322446"/>
                        <a:gd name="connsiteY4" fmla="*/ 437950 h 4379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22446" h="437950">
                          <a:moveTo>
                            <a:pt x="0" y="437950"/>
                          </a:moveTo>
                          <a:lnTo>
                            <a:pt x="173254" y="437950"/>
                          </a:lnTo>
                          <a:lnTo>
                            <a:pt x="173254" y="0"/>
                          </a:lnTo>
                          <a:lnTo>
                            <a:pt x="322446" y="0"/>
                          </a:lnTo>
                          <a:lnTo>
                            <a:pt x="322446" y="437950"/>
                          </a:lnTo>
                        </a:path>
                      </a:pathLst>
                    </a:cu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  <p:sp>
                  <p:nvSpPr>
                    <p:cNvPr id="47" name="자유형 45">
                      <a:extLst>
                        <a:ext uri="{FF2B5EF4-FFF2-40B4-BE49-F238E27FC236}">
                          <a16:creationId xmlns:a16="http://schemas.microsoft.com/office/drawing/2014/main" id="{988EBF6B-E81C-BD30-A4E0-FD8D4BDA435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43828" y="1799924"/>
                      <a:ext cx="322446" cy="437950"/>
                    </a:xfrm>
                    <a:custGeom>
                      <a:avLst/>
                      <a:gdLst>
                        <a:gd name="connsiteX0" fmla="*/ 0 w 322446"/>
                        <a:gd name="connsiteY0" fmla="*/ 437950 h 437950"/>
                        <a:gd name="connsiteX1" fmla="*/ 173254 w 322446"/>
                        <a:gd name="connsiteY1" fmla="*/ 437950 h 437950"/>
                        <a:gd name="connsiteX2" fmla="*/ 173254 w 322446"/>
                        <a:gd name="connsiteY2" fmla="*/ 0 h 437950"/>
                        <a:gd name="connsiteX3" fmla="*/ 322446 w 322446"/>
                        <a:gd name="connsiteY3" fmla="*/ 0 h 437950"/>
                        <a:gd name="connsiteX4" fmla="*/ 322446 w 322446"/>
                        <a:gd name="connsiteY4" fmla="*/ 437950 h 4379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22446" h="437950">
                          <a:moveTo>
                            <a:pt x="0" y="437950"/>
                          </a:moveTo>
                          <a:lnTo>
                            <a:pt x="173254" y="437950"/>
                          </a:lnTo>
                          <a:lnTo>
                            <a:pt x="173254" y="0"/>
                          </a:lnTo>
                          <a:lnTo>
                            <a:pt x="322446" y="0"/>
                          </a:lnTo>
                          <a:lnTo>
                            <a:pt x="322446" y="437950"/>
                          </a:lnTo>
                        </a:path>
                      </a:pathLst>
                    </a:cu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</p:grpSp>
            </p:grpSp>
          </p:grp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40AEE27E-B65D-56D5-500B-0BDB8CF7ED66}"/>
                </a:ext>
              </a:extLst>
            </p:cNvPr>
            <p:cNvGrpSpPr/>
            <p:nvPr/>
          </p:nvGrpSpPr>
          <p:grpSpPr>
            <a:xfrm>
              <a:off x="5306194" y="1799924"/>
              <a:ext cx="5087129" cy="437950"/>
              <a:chOff x="226194" y="1799924"/>
              <a:chExt cx="5087129" cy="437950"/>
            </a:xfrm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91AFEF68-80BF-C20A-2940-E1E904519A32}"/>
                  </a:ext>
                </a:extLst>
              </p:cNvPr>
              <p:cNvGrpSpPr/>
              <p:nvPr/>
            </p:nvGrpSpPr>
            <p:grpSpPr>
              <a:xfrm>
                <a:off x="226194" y="1799924"/>
                <a:ext cx="2545882" cy="437950"/>
                <a:chOff x="226194" y="1799924"/>
                <a:chExt cx="2545882" cy="437950"/>
              </a:xfrm>
            </p:grpSpPr>
            <p:grpSp>
              <p:nvGrpSpPr>
                <p:cNvPr id="26" name="그룹 25">
                  <a:extLst>
                    <a:ext uri="{FF2B5EF4-FFF2-40B4-BE49-F238E27FC236}">
                      <a16:creationId xmlns:a16="http://schemas.microsoft.com/office/drawing/2014/main" id="{F12AC0BC-5ABD-0D04-8912-0579E7271CBD}"/>
                    </a:ext>
                  </a:extLst>
                </p:cNvPr>
                <p:cNvGrpSpPr/>
                <p:nvPr/>
              </p:nvGrpSpPr>
              <p:grpSpPr>
                <a:xfrm>
                  <a:off x="226194" y="1799924"/>
                  <a:ext cx="1275347" cy="437950"/>
                  <a:chOff x="226194" y="1799924"/>
                  <a:chExt cx="1275347" cy="437950"/>
                </a:xfrm>
              </p:grpSpPr>
              <p:grpSp>
                <p:nvGrpSpPr>
                  <p:cNvPr id="34" name="그룹 33">
                    <a:extLst>
                      <a:ext uri="{FF2B5EF4-FFF2-40B4-BE49-F238E27FC236}">
                        <a16:creationId xmlns:a16="http://schemas.microsoft.com/office/drawing/2014/main" id="{6C7A61CD-8CDF-3701-382E-CA7F9484FD10}"/>
                      </a:ext>
                    </a:extLst>
                  </p:cNvPr>
                  <p:cNvGrpSpPr/>
                  <p:nvPr/>
                </p:nvGrpSpPr>
                <p:grpSpPr>
                  <a:xfrm>
                    <a:off x="226194" y="1799924"/>
                    <a:ext cx="640080" cy="437950"/>
                    <a:chOff x="226194" y="1799924"/>
                    <a:chExt cx="640080" cy="437950"/>
                  </a:xfrm>
                </p:grpSpPr>
                <p:sp>
                  <p:nvSpPr>
                    <p:cNvPr id="38" name="자유형 36">
                      <a:extLst>
                        <a:ext uri="{FF2B5EF4-FFF2-40B4-BE49-F238E27FC236}">
                          <a16:creationId xmlns:a16="http://schemas.microsoft.com/office/drawing/2014/main" id="{2FAB355E-B096-F68D-D47F-7BAA58F2EF7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6194" y="1799924"/>
                      <a:ext cx="322446" cy="437950"/>
                    </a:xfrm>
                    <a:custGeom>
                      <a:avLst/>
                      <a:gdLst>
                        <a:gd name="connsiteX0" fmla="*/ 0 w 322446"/>
                        <a:gd name="connsiteY0" fmla="*/ 437950 h 437950"/>
                        <a:gd name="connsiteX1" fmla="*/ 173254 w 322446"/>
                        <a:gd name="connsiteY1" fmla="*/ 437950 h 437950"/>
                        <a:gd name="connsiteX2" fmla="*/ 173254 w 322446"/>
                        <a:gd name="connsiteY2" fmla="*/ 0 h 437950"/>
                        <a:gd name="connsiteX3" fmla="*/ 322446 w 322446"/>
                        <a:gd name="connsiteY3" fmla="*/ 0 h 437950"/>
                        <a:gd name="connsiteX4" fmla="*/ 322446 w 322446"/>
                        <a:gd name="connsiteY4" fmla="*/ 437950 h 4379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22446" h="437950">
                          <a:moveTo>
                            <a:pt x="0" y="437950"/>
                          </a:moveTo>
                          <a:lnTo>
                            <a:pt x="173254" y="437950"/>
                          </a:lnTo>
                          <a:lnTo>
                            <a:pt x="173254" y="0"/>
                          </a:lnTo>
                          <a:lnTo>
                            <a:pt x="322446" y="0"/>
                          </a:lnTo>
                          <a:lnTo>
                            <a:pt x="322446" y="437950"/>
                          </a:lnTo>
                        </a:path>
                      </a:pathLst>
                    </a:cu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  <p:sp>
                  <p:nvSpPr>
                    <p:cNvPr id="39" name="자유형 37">
                      <a:extLst>
                        <a:ext uri="{FF2B5EF4-FFF2-40B4-BE49-F238E27FC236}">
                          <a16:creationId xmlns:a16="http://schemas.microsoft.com/office/drawing/2014/main" id="{58250052-A6E3-18C1-C51C-8477D1B41B9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43828" y="1799924"/>
                      <a:ext cx="322446" cy="437950"/>
                    </a:xfrm>
                    <a:custGeom>
                      <a:avLst/>
                      <a:gdLst>
                        <a:gd name="connsiteX0" fmla="*/ 0 w 322446"/>
                        <a:gd name="connsiteY0" fmla="*/ 437950 h 437950"/>
                        <a:gd name="connsiteX1" fmla="*/ 173254 w 322446"/>
                        <a:gd name="connsiteY1" fmla="*/ 437950 h 437950"/>
                        <a:gd name="connsiteX2" fmla="*/ 173254 w 322446"/>
                        <a:gd name="connsiteY2" fmla="*/ 0 h 437950"/>
                        <a:gd name="connsiteX3" fmla="*/ 322446 w 322446"/>
                        <a:gd name="connsiteY3" fmla="*/ 0 h 437950"/>
                        <a:gd name="connsiteX4" fmla="*/ 322446 w 322446"/>
                        <a:gd name="connsiteY4" fmla="*/ 437950 h 4379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22446" h="437950">
                          <a:moveTo>
                            <a:pt x="0" y="437950"/>
                          </a:moveTo>
                          <a:lnTo>
                            <a:pt x="173254" y="437950"/>
                          </a:lnTo>
                          <a:lnTo>
                            <a:pt x="173254" y="0"/>
                          </a:lnTo>
                          <a:lnTo>
                            <a:pt x="322446" y="0"/>
                          </a:lnTo>
                          <a:lnTo>
                            <a:pt x="322446" y="437950"/>
                          </a:lnTo>
                        </a:path>
                      </a:pathLst>
                    </a:cu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</p:grpSp>
              <p:grpSp>
                <p:nvGrpSpPr>
                  <p:cNvPr id="35" name="그룹 34">
                    <a:extLst>
                      <a:ext uri="{FF2B5EF4-FFF2-40B4-BE49-F238E27FC236}">
                        <a16:creationId xmlns:a16="http://schemas.microsoft.com/office/drawing/2014/main" id="{AAD6EFD2-3111-6CF9-BE2D-B42E2FA52329}"/>
                      </a:ext>
                    </a:extLst>
                  </p:cNvPr>
                  <p:cNvGrpSpPr/>
                  <p:nvPr/>
                </p:nvGrpSpPr>
                <p:grpSpPr>
                  <a:xfrm>
                    <a:off x="861461" y="1799924"/>
                    <a:ext cx="640080" cy="437950"/>
                    <a:chOff x="226194" y="1799924"/>
                    <a:chExt cx="640080" cy="437950"/>
                  </a:xfrm>
                </p:grpSpPr>
                <p:sp>
                  <p:nvSpPr>
                    <p:cNvPr id="36" name="자유형 34">
                      <a:extLst>
                        <a:ext uri="{FF2B5EF4-FFF2-40B4-BE49-F238E27FC236}">
                          <a16:creationId xmlns:a16="http://schemas.microsoft.com/office/drawing/2014/main" id="{6F8EBE76-F642-2B25-038B-B997FAFC33C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6194" y="1799924"/>
                      <a:ext cx="322446" cy="437950"/>
                    </a:xfrm>
                    <a:custGeom>
                      <a:avLst/>
                      <a:gdLst>
                        <a:gd name="connsiteX0" fmla="*/ 0 w 322446"/>
                        <a:gd name="connsiteY0" fmla="*/ 437950 h 437950"/>
                        <a:gd name="connsiteX1" fmla="*/ 173254 w 322446"/>
                        <a:gd name="connsiteY1" fmla="*/ 437950 h 437950"/>
                        <a:gd name="connsiteX2" fmla="*/ 173254 w 322446"/>
                        <a:gd name="connsiteY2" fmla="*/ 0 h 437950"/>
                        <a:gd name="connsiteX3" fmla="*/ 322446 w 322446"/>
                        <a:gd name="connsiteY3" fmla="*/ 0 h 437950"/>
                        <a:gd name="connsiteX4" fmla="*/ 322446 w 322446"/>
                        <a:gd name="connsiteY4" fmla="*/ 437950 h 4379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22446" h="437950">
                          <a:moveTo>
                            <a:pt x="0" y="437950"/>
                          </a:moveTo>
                          <a:lnTo>
                            <a:pt x="173254" y="437950"/>
                          </a:lnTo>
                          <a:lnTo>
                            <a:pt x="173254" y="0"/>
                          </a:lnTo>
                          <a:lnTo>
                            <a:pt x="322446" y="0"/>
                          </a:lnTo>
                          <a:lnTo>
                            <a:pt x="322446" y="437950"/>
                          </a:lnTo>
                        </a:path>
                      </a:pathLst>
                    </a:cu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  <p:sp>
                  <p:nvSpPr>
                    <p:cNvPr id="37" name="자유형 35">
                      <a:extLst>
                        <a:ext uri="{FF2B5EF4-FFF2-40B4-BE49-F238E27FC236}">
                          <a16:creationId xmlns:a16="http://schemas.microsoft.com/office/drawing/2014/main" id="{F1F66B0F-DF68-7B78-DF52-A1714B1308C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43828" y="1799924"/>
                      <a:ext cx="322446" cy="437950"/>
                    </a:xfrm>
                    <a:custGeom>
                      <a:avLst/>
                      <a:gdLst>
                        <a:gd name="connsiteX0" fmla="*/ 0 w 322446"/>
                        <a:gd name="connsiteY0" fmla="*/ 437950 h 437950"/>
                        <a:gd name="connsiteX1" fmla="*/ 173254 w 322446"/>
                        <a:gd name="connsiteY1" fmla="*/ 437950 h 437950"/>
                        <a:gd name="connsiteX2" fmla="*/ 173254 w 322446"/>
                        <a:gd name="connsiteY2" fmla="*/ 0 h 437950"/>
                        <a:gd name="connsiteX3" fmla="*/ 322446 w 322446"/>
                        <a:gd name="connsiteY3" fmla="*/ 0 h 437950"/>
                        <a:gd name="connsiteX4" fmla="*/ 322446 w 322446"/>
                        <a:gd name="connsiteY4" fmla="*/ 437950 h 4379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22446" h="437950">
                          <a:moveTo>
                            <a:pt x="0" y="437950"/>
                          </a:moveTo>
                          <a:lnTo>
                            <a:pt x="173254" y="437950"/>
                          </a:lnTo>
                          <a:lnTo>
                            <a:pt x="173254" y="0"/>
                          </a:lnTo>
                          <a:lnTo>
                            <a:pt x="322446" y="0"/>
                          </a:lnTo>
                          <a:lnTo>
                            <a:pt x="322446" y="437950"/>
                          </a:lnTo>
                        </a:path>
                      </a:pathLst>
                    </a:cu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</p:grpSp>
            </p:grpSp>
            <p:grpSp>
              <p:nvGrpSpPr>
                <p:cNvPr id="27" name="그룹 26">
                  <a:extLst>
                    <a:ext uri="{FF2B5EF4-FFF2-40B4-BE49-F238E27FC236}">
                      <a16:creationId xmlns:a16="http://schemas.microsoft.com/office/drawing/2014/main" id="{AC89232B-B4D5-E41E-43CF-91636D3B6AF8}"/>
                    </a:ext>
                  </a:extLst>
                </p:cNvPr>
                <p:cNvGrpSpPr/>
                <p:nvPr/>
              </p:nvGrpSpPr>
              <p:grpSpPr>
                <a:xfrm>
                  <a:off x="1496729" y="1799924"/>
                  <a:ext cx="1275347" cy="437950"/>
                  <a:chOff x="226194" y="1799924"/>
                  <a:chExt cx="1275347" cy="437950"/>
                </a:xfrm>
              </p:grpSpPr>
              <p:grpSp>
                <p:nvGrpSpPr>
                  <p:cNvPr id="28" name="그룹 27">
                    <a:extLst>
                      <a:ext uri="{FF2B5EF4-FFF2-40B4-BE49-F238E27FC236}">
                        <a16:creationId xmlns:a16="http://schemas.microsoft.com/office/drawing/2014/main" id="{D98A860F-8603-A792-389A-7C165961A0C4}"/>
                      </a:ext>
                    </a:extLst>
                  </p:cNvPr>
                  <p:cNvGrpSpPr/>
                  <p:nvPr/>
                </p:nvGrpSpPr>
                <p:grpSpPr>
                  <a:xfrm>
                    <a:off x="226194" y="1799924"/>
                    <a:ext cx="640080" cy="437950"/>
                    <a:chOff x="226194" y="1799924"/>
                    <a:chExt cx="640080" cy="437950"/>
                  </a:xfrm>
                </p:grpSpPr>
                <p:sp>
                  <p:nvSpPr>
                    <p:cNvPr id="32" name="자유형 30">
                      <a:extLst>
                        <a:ext uri="{FF2B5EF4-FFF2-40B4-BE49-F238E27FC236}">
                          <a16:creationId xmlns:a16="http://schemas.microsoft.com/office/drawing/2014/main" id="{78B8F641-6A12-B759-159F-9834DCB9061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6194" y="1799924"/>
                      <a:ext cx="322446" cy="437950"/>
                    </a:xfrm>
                    <a:custGeom>
                      <a:avLst/>
                      <a:gdLst>
                        <a:gd name="connsiteX0" fmla="*/ 0 w 322446"/>
                        <a:gd name="connsiteY0" fmla="*/ 437950 h 437950"/>
                        <a:gd name="connsiteX1" fmla="*/ 173254 w 322446"/>
                        <a:gd name="connsiteY1" fmla="*/ 437950 h 437950"/>
                        <a:gd name="connsiteX2" fmla="*/ 173254 w 322446"/>
                        <a:gd name="connsiteY2" fmla="*/ 0 h 437950"/>
                        <a:gd name="connsiteX3" fmla="*/ 322446 w 322446"/>
                        <a:gd name="connsiteY3" fmla="*/ 0 h 437950"/>
                        <a:gd name="connsiteX4" fmla="*/ 322446 w 322446"/>
                        <a:gd name="connsiteY4" fmla="*/ 437950 h 4379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22446" h="437950">
                          <a:moveTo>
                            <a:pt x="0" y="437950"/>
                          </a:moveTo>
                          <a:lnTo>
                            <a:pt x="173254" y="437950"/>
                          </a:lnTo>
                          <a:lnTo>
                            <a:pt x="173254" y="0"/>
                          </a:lnTo>
                          <a:lnTo>
                            <a:pt x="322446" y="0"/>
                          </a:lnTo>
                          <a:lnTo>
                            <a:pt x="322446" y="437950"/>
                          </a:lnTo>
                        </a:path>
                      </a:pathLst>
                    </a:cu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  <p:sp>
                  <p:nvSpPr>
                    <p:cNvPr id="33" name="자유형 31">
                      <a:extLst>
                        <a:ext uri="{FF2B5EF4-FFF2-40B4-BE49-F238E27FC236}">
                          <a16:creationId xmlns:a16="http://schemas.microsoft.com/office/drawing/2014/main" id="{8DBC317C-E9D0-1A9E-AB67-38A30CFC49C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43828" y="1799924"/>
                      <a:ext cx="322446" cy="437950"/>
                    </a:xfrm>
                    <a:custGeom>
                      <a:avLst/>
                      <a:gdLst>
                        <a:gd name="connsiteX0" fmla="*/ 0 w 322446"/>
                        <a:gd name="connsiteY0" fmla="*/ 437950 h 437950"/>
                        <a:gd name="connsiteX1" fmla="*/ 173254 w 322446"/>
                        <a:gd name="connsiteY1" fmla="*/ 437950 h 437950"/>
                        <a:gd name="connsiteX2" fmla="*/ 173254 w 322446"/>
                        <a:gd name="connsiteY2" fmla="*/ 0 h 437950"/>
                        <a:gd name="connsiteX3" fmla="*/ 322446 w 322446"/>
                        <a:gd name="connsiteY3" fmla="*/ 0 h 437950"/>
                        <a:gd name="connsiteX4" fmla="*/ 322446 w 322446"/>
                        <a:gd name="connsiteY4" fmla="*/ 437950 h 4379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22446" h="437950">
                          <a:moveTo>
                            <a:pt x="0" y="437950"/>
                          </a:moveTo>
                          <a:lnTo>
                            <a:pt x="173254" y="437950"/>
                          </a:lnTo>
                          <a:lnTo>
                            <a:pt x="173254" y="0"/>
                          </a:lnTo>
                          <a:lnTo>
                            <a:pt x="322446" y="0"/>
                          </a:lnTo>
                          <a:lnTo>
                            <a:pt x="322446" y="437950"/>
                          </a:lnTo>
                        </a:path>
                      </a:pathLst>
                    </a:cu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</p:grpSp>
              <p:grpSp>
                <p:nvGrpSpPr>
                  <p:cNvPr id="29" name="그룹 28">
                    <a:extLst>
                      <a:ext uri="{FF2B5EF4-FFF2-40B4-BE49-F238E27FC236}">
                        <a16:creationId xmlns:a16="http://schemas.microsoft.com/office/drawing/2014/main" id="{21C13A1C-007B-97D9-A476-52ABB7F58B1B}"/>
                      </a:ext>
                    </a:extLst>
                  </p:cNvPr>
                  <p:cNvGrpSpPr/>
                  <p:nvPr/>
                </p:nvGrpSpPr>
                <p:grpSpPr>
                  <a:xfrm>
                    <a:off x="861461" y="1799924"/>
                    <a:ext cx="640080" cy="437950"/>
                    <a:chOff x="226194" y="1799924"/>
                    <a:chExt cx="640080" cy="437950"/>
                  </a:xfrm>
                </p:grpSpPr>
                <p:sp>
                  <p:nvSpPr>
                    <p:cNvPr id="30" name="자유형 28">
                      <a:extLst>
                        <a:ext uri="{FF2B5EF4-FFF2-40B4-BE49-F238E27FC236}">
                          <a16:creationId xmlns:a16="http://schemas.microsoft.com/office/drawing/2014/main" id="{69691F1C-8C59-84CB-6723-023CA9F84D8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6194" y="1799924"/>
                      <a:ext cx="322446" cy="437950"/>
                    </a:xfrm>
                    <a:custGeom>
                      <a:avLst/>
                      <a:gdLst>
                        <a:gd name="connsiteX0" fmla="*/ 0 w 322446"/>
                        <a:gd name="connsiteY0" fmla="*/ 437950 h 437950"/>
                        <a:gd name="connsiteX1" fmla="*/ 173254 w 322446"/>
                        <a:gd name="connsiteY1" fmla="*/ 437950 h 437950"/>
                        <a:gd name="connsiteX2" fmla="*/ 173254 w 322446"/>
                        <a:gd name="connsiteY2" fmla="*/ 0 h 437950"/>
                        <a:gd name="connsiteX3" fmla="*/ 322446 w 322446"/>
                        <a:gd name="connsiteY3" fmla="*/ 0 h 437950"/>
                        <a:gd name="connsiteX4" fmla="*/ 322446 w 322446"/>
                        <a:gd name="connsiteY4" fmla="*/ 437950 h 4379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22446" h="437950">
                          <a:moveTo>
                            <a:pt x="0" y="437950"/>
                          </a:moveTo>
                          <a:lnTo>
                            <a:pt x="173254" y="437950"/>
                          </a:lnTo>
                          <a:lnTo>
                            <a:pt x="173254" y="0"/>
                          </a:lnTo>
                          <a:lnTo>
                            <a:pt x="322446" y="0"/>
                          </a:lnTo>
                          <a:lnTo>
                            <a:pt x="322446" y="437950"/>
                          </a:lnTo>
                        </a:path>
                      </a:pathLst>
                    </a:cu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  <p:sp>
                  <p:nvSpPr>
                    <p:cNvPr id="31" name="자유형 29">
                      <a:extLst>
                        <a:ext uri="{FF2B5EF4-FFF2-40B4-BE49-F238E27FC236}">
                          <a16:creationId xmlns:a16="http://schemas.microsoft.com/office/drawing/2014/main" id="{FFB4E39A-E1D5-5255-09E5-D5868AFFAB2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43828" y="1799924"/>
                      <a:ext cx="322446" cy="437950"/>
                    </a:xfrm>
                    <a:custGeom>
                      <a:avLst/>
                      <a:gdLst>
                        <a:gd name="connsiteX0" fmla="*/ 0 w 322446"/>
                        <a:gd name="connsiteY0" fmla="*/ 437950 h 437950"/>
                        <a:gd name="connsiteX1" fmla="*/ 173254 w 322446"/>
                        <a:gd name="connsiteY1" fmla="*/ 437950 h 437950"/>
                        <a:gd name="connsiteX2" fmla="*/ 173254 w 322446"/>
                        <a:gd name="connsiteY2" fmla="*/ 0 h 437950"/>
                        <a:gd name="connsiteX3" fmla="*/ 322446 w 322446"/>
                        <a:gd name="connsiteY3" fmla="*/ 0 h 437950"/>
                        <a:gd name="connsiteX4" fmla="*/ 322446 w 322446"/>
                        <a:gd name="connsiteY4" fmla="*/ 437950 h 4379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22446" h="437950">
                          <a:moveTo>
                            <a:pt x="0" y="437950"/>
                          </a:moveTo>
                          <a:lnTo>
                            <a:pt x="173254" y="437950"/>
                          </a:lnTo>
                          <a:lnTo>
                            <a:pt x="173254" y="0"/>
                          </a:lnTo>
                          <a:lnTo>
                            <a:pt x="322446" y="0"/>
                          </a:lnTo>
                          <a:lnTo>
                            <a:pt x="322446" y="437950"/>
                          </a:lnTo>
                        </a:path>
                      </a:pathLst>
                    </a:cu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</p:grpSp>
            </p:grpSp>
          </p:grpSp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E23BA5F5-9CA9-C18E-DA46-AF77102AFD06}"/>
                  </a:ext>
                </a:extLst>
              </p:cNvPr>
              <p:cNvGrpSpPr/>
              <p:nvPr/>
            </p:nvGrpSpPr>
            <p:grpSpPr>
              <a:xfrm>
                <a:off x="2767441" y="1799924"/>
                <a:ext cx="2545882" cy="437950"/>
                <a:chOff x="226194" y="1799924"/>
                <a:chExt cx="2545882" cy="437950"/>
              </a:xfrm>
            </p:grpSpPr>
            <p:grpSp>
              <p:nvGrpSpPr>
                <p:cNvPr id="12" name="그룹 11">
                  <a:extLst>
                    <a:ext uri="{FF2B5EF4-FFF2-40B4-BE49-F238E27FC236}">
                      <a16:creationId xmlns:a16="http://schemas.microsoft.com/office/drawing/2014/main" id="{090BD5B5-3D4A-5B32-EB48-E278ABF87CCC}"/>
                    </a:ext>
                  </a:extLst>
                </p:cNvPr>
                <p:cNvGrpSpPr/>
                <p:nvPr/>
              </p:nvGrpSpPr>
              <p:grpSpPr>
                <a:xfrm>
                  <a:off x="226194" y="1799924"/>
                  <a:ext cx="1275347" cy="437950"/>
                  <a:chOff x="226194" y="1799924"/>
                  <a:chExt cx="1275347" cy="437950"/>
                </a:xfrm>
              </p:grpSpPr>
              <p:grpSp>
                <p:nvGrpSpPr>
                  <p:cNvPr id="20" name="그룹 19">
                    <a:extLst>
                      <a:ext uri="{FF2B5EF4-FFF2-40B4-BE49-F238E27FC236}">
                        <a16:creationId xmlns:a16="http://schemas.microsoft.com/office/drawing/2014/main" id="{595B61E2-44FA-DD8E-74C8-7C7FABD28DB1}"/>
                      </a:ext>
                    </a:extLst>
                  </p:cNvPr>
                  <p:cNvGrpSpPr/>
                  <p:nvPr/>
                </p:nvGrpSpPr>
                <p:grpSpPr>
                  <a:xfrm>
                    <a:off x="226194" y="1799924"/>
                    <a:ext cx="640080" cy="437950"/>
                    <a:chOff x="226194" y="1799924"/>
                    <a:chExt cx="640080" cy="437950"/>
                  </a:xfrm>
                </p:grpSpPr>
                <p:sp>
                  <p:nvSpPr>
                    <p:cNvPr id="24" name="자유형 22">
                      <a:extLst>
                        <a:ext uri="{FF2B5EF4-FFF2-40B4-BE49-F238E27FC236}">
                          <a16:creationId xmlns:a16="http://schemas.microsoft.com/office/drawing/2014/main" id="{0D2139F7-091E-BD5B-094F-8776F6FB473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6194" y="1799924"/>
                      <a:ext cx="322446" cy="437950"/>
                    </a:xfrm>
                    <a:custGeom>
                      <a:avLst/>
                      <a:gdLst>
                        <a:gd name="connsiteX0" fmla="*/ 0 w 322446"/>
                        <a:gd name="connsiteY0" fmla="*/ 437950 h 437950"/>
                        <a:gd name="connsiteX1" fmla="*/ 173254 w 322446"/>
                        <a:gd name="connsiteY1" fmla="*/ 437950 h 437950"/>
                        <a:gd name="connsiteX2" fmla="*/ 173254 w 322446"/>
                        <a:gd name="connsiteY2" fmla="*/ 0 h 437950"/>
                        <a:gd name="connsiteX3" fmla="*/ 322446 w 322446"/>
                        <a:gd name="connsiteY3" fmla="*/ 0 h 437950"/>
                        <a:gd name="connsiteX4" fmla="*/ 322446 w 322446"/>
                        <a:gd name="connsiteY4" fmla="*/ 437950 h 4379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22446" h="437950">
                          <a:moveTo>
                            <a:pt x="0" y="437950"/>
                          </a:moveTo>
                          <a:lnTo>
                            <a:pt x="173254" y="437950"/>
                          </a:lnTo>
                          <a:lnTo>
                            <a:pt x="173254" y="0"/>
                          </a:lnTo>
                          <a:lnTo>
                            <a:pt x="322446" y="0"/>
                          </a:lnTo>
                          <a:lnTo>
                            <a:pt x="322446" y="437950"/>
                          </a:lnTo>
                        </a:path>
                      </a:pathLst>
                    </a:cu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  <p:sp>
                  <p:nvSpPr>
                    <p:cNvPr id="25" name="자유형 23">
                      <a:extLst>
                        <a:ext uri="{FF2B5EF4-FFF2-40B4-BE49-F238E27FC236}">
                          <a16:creationId xmlns:a16="http://schemas.microsoft.com/office/drawing/2014/main" id="{4FF9E38B-9BE7-2CFA-27D7-1482B0BB680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43828" y="1799924"/>
                      <a:ext cx="322446" cy="437950"/>
                    </a:xfrm>
                    <a:custGeom>
                      <a:avLst/>
                      <a:gdLst>
                        <a:gd name="connsiteX0" fmla="*/ 0 w 322446"/>
                        <a:gd name="connsiteY0" fmla="*/ 437950 h 437950"/>
                        <a:gd name="connsiteX1" fmla="*/ 173254 w 322446"/>
                        <a:gd name="connsiteY1" fmla="*/ 437950 h 437950"/>
                        <a:gd name="connsiteX2" fmla="*/ 173254 w 322446"/>
                        <a:gd name="connsiteY2" fmla="*/ 0 h 437950"/>
                        <a:gd name="connsiteX3" fmla="*/ 322446 w 322446"/>
                        <a:gd name="connsiteY3" fmla="*/ 0 h 437950"/>
                        <a:gd name="connsiteX4" fmla="*/ 322446 w 322446"/>
                        <a:gd name="connsiteY4" fmla="*/ 437950 h 4379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22446" h="437950">
                          <a:moveTo>
                            <a:pt x="0" y="437950"/>
                          </a:moveTo>
                          <a:lnTo>
                            <a:pt x="173254" y="437950"/>
                          </a:lnTo>
                          <a:lnTo>
                            <a:pt x="173254" y="0"/>
                          </a:lnTo>
                          <a:lnTo>
                            <a:pt x="322446" y="0"/>
                          </a:lnTo>
                          <a:lnTo>
                            <a:pt x="322446" y="437950"/>
                          </a:lnTo>
                        </a:path>
                      </a:pathLst>
                    </a:cu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</p:grpSp>
              <p:grpSp>
                <p:nvGrpSpPr>
                  <p:cNvPr id="21" name="그룹 20">
                    <a:extLst>
                      <a:ext uri="{FF2B5EF4-FFF2-40B4-BE49-F238E27FC236}">
                        <a16:creationId xmlns:a16="http://schemas.microsoft.com/office/drawing/2014/main" id="{F2DFA7AE-9085-0D6B-F50B-247AB4C19D46}"/>
                      </a:ext>
                    </a:extLst>
                  </p:cNvPr>
                  <p:cNvGrpSpPr/>
                  <p:nvPr/>
                </p:nvGrpSpPr>
                <p:grpSpPr>
                  <a:xfrm>
                    <a:off x="861461" y="1799924"/>
                    <a:ext cx="640080" cy="437950"/>
                    <a:chOff x="226194" y="1799924"/>
                    <a:chExt cx="640080" cy="437950"/>
                  </a:xfrm>
                </p:grpSpPr>
                <p:sp>
                  <p:nvSpPr>
                    <p:cNvPr id="22" name="자유형 20">
                      <a:extLst>
                        <a:ext uri="{FF2B5EF4-FFF2-40B4-BE49-F238E27FC236}">
                          <a16:creationId xmlns:a16="http://schemas.microsoft.com/office/drawing/2014/main" id="{A15EA91C-15A6-4974-9474-4E430F9A69D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6194" y="1799924"/>
                      <a:ext cx="322446" cy="437950"/>
                    </a:xfrm>
                    <a:custGeom>
                      <a:avLst/>
                      <a:gdLst>
                        <a:gd name="connsiteX0" fmla="*/ 0 w 322446"/>
                        <a:gd name="connsiteY0" fmla="*/ 437950 h 437950"/>
                        <a:gd name="connsiteX1" fmla="*/ 173254 w 322446"/>
                        <a:gd name="connsiteY1" fmla="*/ 437950 h 437950"/>
                        <a:gd name="connsiteX2" fmla="*/ 173254 w 322446"/>
                        <a:gd name="connsiteY2" fmla="*/ 0 h 437950"/>
                        <a:gd name="connsiteX3" fmla="*/ 322446 w 322446"/>
                        <a:gd name="connsiteY3" fmla="*/ 0 h 437950"/>
                        <a:gd name="connsiteX4" fmla="*/ 322446 w 322446"/>
                        <a:gd name="connsiteY4" fmla="*/ 437950 h 4379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22446" h="437950">
                          <a:moveTo>
                            <a:pt x="0" y="437950"/>
                          </a:moveTo>
                          <a:lnTo>
                            <a:pt x="173254" y="437950"/>
                          </a:lnTo>
                          <a:lnTo>
                            <a:pt x="173254" y="0"/>
                          </a:lnTo>
                          <a:lnTo>
                            <a:pt x="322446" y="0"/>
                          </a:lnTo>
                          <a:lnTo>
                            <a:pt x="322446" y="437950"/>
                          </a:lnTo>
                        </a:path>
                      </a:pathLst>
                    </a:cu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  <p:sp>
                  <p:nvSpPr>
                    <p:cNvPr id="23" name="자유형 21">
                      <a:extLst>
                        <a:ext uri="{FF2B5EF4-FFF2-40B4-BE49-F238E27FC236}">
                          <a16:creationId xmlns:a16="http://schemas.microsoft.com/office/drawing/2014/main" id="{C461F00F-81C1-DF4A-A42D-534A12B03FD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43828" y="1799924"/>
                      <a:ext cx="322446" cy="437950"/>
                    </a:xfrm>
                    <a:custGeom>
                      <a:avLst/>
                      <a:gdLst>
                        <a:gd name="connsiteX0" fmla="*/ 0 w 322446"/>
                        <a:gd name="connsiteY0" fmla="*/ 437950 h 437950"/>
                        <a:gd name="connsiteX1" fmla="*/ 173254 w 322446"/>
                        <a:gd name="connsiteY1" fmla="*/ 437950 h 437950"/>
                        <a:gd name="connsiteX2" fmla="*/ 173254 w 322446"/>
                        <a:gd name="connsiteY2" fmla="*/ 0 h 437950"/>
                        <a:gd name="connsiteX3" fmla="*/ 322446 w 322446"/>
                        <a:gd name="connsiteY3" fmla="*/ 0 h 437950"/>
                        <a:gd name="connsiteX4" fmla="*/ 322446 w 322446"/>
                        <a:gd name="connsiteY4" fmla="*/ 437950 h 4379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22446" h="437950">
                          <a:moveTo>
                            <a:pt x="0" y="437950"/>
                          </a:moveTo>
                          <a:lnTo>
                            <a:pt x="173254" y="437950"/>
                          </a:lnTo>
                          <a:lnTo>
                            <a:pt x="173254" y="0"/>
                          </a:lnTo>
                          <a:lnTo>
                            <a:pt x="322446" y="0"/>
                          </a:lnTo>
                          <a:lnTo>
                            <a:pt x="322446" y="437950"/>
                          </a:lnTo>
                        </a:path>
                      </a:pathLst>
                    </a:cu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</p:grpSp>
            </p:grpSp>
            <p:grpSp>
              <p:nvGrpSpPr>
                <p:cNvPr id="13" name="그룹 12">
                  <a:extLst>
                    <a:ext uri="{FF2B5EF4-FFF2-40B4-BE49-F238E27FC236}">
                      <a16:creationId xmlns:a16="http://schemas.microsoft.com/office/drawing/2014/main" id="{23B892EC-F79A-9F95-25C6-9A6FEB935B01}"/>
                    </a:ext>
                  </a:extLst>
                </p:cNvPr>
                <p:cNvGrpSpPr/>
                <p:nvPr/>
              </p:nvGrpSpPr>
              <p:grpSpPr>
                <a:xfrm>
                  <a:off x="1496729" y="1799924"/>
                  <a:ext cx="1275347" cy="437950"/>
                  <a:chOff x="226194" y="1799924"/>
                  <a:chExt cx="1275347" cy="437950"/>
                </a:xfrm>
              </p:grpSpPr>
              <p:grpSp>
                <p:nvGrpSpPr>
                  <p:cNvPr id="14" name="그룹 13">
                    <a:extLst>
                      <a:ext uri="{FF2B5EF4-FFF2-40B4-BE49-F238E27FC236}">
                        <a16:creationId xmlns:a16="http://schemas.microsoft.com/office/drawing/2014/main" id="{4930286C-F3EB-C671-DDF5-433F32F836A6}"/>
                      </a:ext>
                    </a:extLst>
                  </p:cNvPr>
                  <p:cNvGrpSpPr/>
                  <p:nvPr/>
                </p:nvGrpSpPr>
                <p:grpSpPr>
                  <a:xfrm>
                    <a:off x="226194" y="1799924"/>
                    <a:ext cx="640080" cy="437950"/>
                    <a:chOff x="226194" y="1799924"/>
                    <a:chExt cx="640080" cy="437950"/>
                  </a:xfrm>
                </p:grpSpPr>
                <p:sp>
                  <p:nvSpPr>
                    <p:cNvPr id="18" name="자유형 16">
                      <a:extLst>
                        <a:ext uri="{FF2B5EF4-FFF2-40B4-BE49-F238E27FC236}">
                          <a16:creationId xmlns:a16="http://schemas.microsoft.com/office/drawing/2014/main" id="{F27AB2EC-5C1B-B3AA-BBC3-6A54AD87372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6194" y="1799924"/>
                      <a:ext cx="322446" cy="437950"/>
                    </a:xfrm>
                    <a:custGeom>
                      <a:avLst/>
                      <a:gdLst>
                        <a:gd name="connsiteX0" fmla="*/ 0 w 322446"/>
                        <a:gd name="connsiteY0" fmla="*/ 437950 h 437950"/>
                        <a:gd name="connsiteX1" fmla="*/ 173254 w 322446"/>
                        <a:gd name="connsiteY1" fmla="*/ 437950 h 437950"/>
                        <a:gd name="connsiteX2" fmla="*/ 173254 w 322446"/>
                        <a:gd name="connsiteY2" fmla="*/ 0 h 437950"/>
                        <a:gd name="connsiteX3" fmla="*/ 322446 w 322446"/>
                        <a:gd name="connsiteY3" fmla="*/ 0 h 437950"/>
                        <a:gd name="connsiteX4" fmla="*/ 322446 w 322446"/>
                        <a:gd name="connsiteY4" fmla="*/ 437950 h 4379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22446" h="437950">
                          <a:moveTo>
                            <a:pt x="0" y="437950"/>
                          </a:moveTo>
                          <a:lnTo>
                            <a:pt x="173254" y="437950"/>
                          </a:lnTo>
                          <a:lnTo>
                            <a:pt x="173254" y="0"/>
                          </a:lnTo>
                          <a:lnTo>
                            <a:pt x="322446" y="0"/>
                          </a:lnTo>
                          <a:lnTo>
                            <a:pt x="322446" y="437950"/>
                          </a:lnTo>
                        </a:path>
                      </a:pathLst>
                    </a:cu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  <p:sp>
                  <p:nvSpPr>
                    <p:cNvPr id="19" name="자유형 17">
                      <a:extLst>
                        <a:ext uri="{FF2B5EF4-FFF2-40B4-BE49-F238E27FC236}">
                          <a16:creationId xmlns:a16="http://schemas.microsoft.com/office/drawing/2014/main" id="{0EE51E23-5BB9-EF4F-E1B5-0FC13508E6C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43828" y="1799924"/>
                      <a:ext cx="322446" cy="437950"/>
                    </a:xfrm>
                    <a:custGeom>
                      <a:avLst/>
                      <a:gdLst>
                        <a:gd name="connsiteX0" fmla="*/ 0 w 322446"/>
                        <a:gd name="connsiteY0" fmla="*/ 437950 h 437950"/>
                        <a:gd name="connsiteX1" fmla="*/ 173254 w 322446"/>
                        <a:gd name="connsiteY1" fmla="*/ 437950 h 437950"/>
                        <a:gd name="connsiteX2" fmla="*/ 173254 w 322446"/>
                        <a:gd name="connsiteY2" fmla="*/ 0 h 437950"/>
                        <a:gd name="connsiteX3" fmla="*/ 322446 w 322446"/>
                        <a:gd name="connsiteY3" fmla="*/ 0 h 437950"/>
                        <a:gd name="connsiteX4" fmla="*/ 322446 w 322446"/>
                        <a:gd name="connsiteY4" fmla="*/ 437950 h 4379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22446" h="437950">
                          <a:moveTo>
                            <a:pt x="0" y="437950"/>
                          </a:moveTo>
                          <a:lnTo>
                            <a:pt x="173254" y="437950"/>
                          </a:lnTo>
                          <a:lnTo>
                            <a:pt x="173254" y="0"/>
                          </a:lnTo>
                          <a:lnTo>
                            <a:pt x="322446" y="0"/>
                          </a:lnTo>
                          <a:lnTo>
                            <a:pt x="322446" y="437950"/>
                          </a:lnTo>
                        </a:path>
                      </a:pathLst>
                    </a:cu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</p:grpSp>
              <p:grpSp>
                <p:nvGrpSpPr>
                  <p:cNvPr id="15" name="그룹 14">
                    <a:extLst>
                      <a:ext uri="{FF2B5EF4-FFF2-40B4-BE49-F238E27FC236}">
                        <a16:creationId xmlns:a16="http://schemas.microsoft.com/office/drawing/2014/main" id="{5ECC9BE3-3DAC-08A2-E507-816DF2C2E3F1}"/>
                      </a:ext>
                    </a:extLst>
                  </p:cNvPr>
                  <p:cNvGrpSpPr/>
                  <p:nvPr/>
                </p:nvGrpSpPr>
                <p:grpSpPr>
                  <a:xfrm>
                    <a:off x="861461" y="1799924"/>
                    <a:ext cx="640080" cy="437950"/>
                    <a:chOff x="226194" y="1799924"/>
                    <a:chExt cx="640080" cy="437950"/>
                  </a:xfrm>
                </p:grpSpPr>
                <p:sp>
                  <p:nvSpPr>
                    <p:cNvPr id="16" name="자유형 14">
                      <a:extLst>
                        <a:ext uri="{FF2B5EF4-FFF2-40B4-BE49-F238E27FC236}">
                          <a16:creationId xmlns:a16="http://schemas.microsoft.com/office/drawing/2014/main" id="{5D454734-4D0A-F151-F1B8-2E7B0600405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6194" y="1799924"/>
                      <a:ext cx="322446" cy="437950"/>
                    </a:xfrm>
                    <a:custGeom>
                      <a:avLst/>
                      <a:gdLst>
                        <a:gd name="connsiteX0" fmla="*/ 0 w 322446"/>
                        <a:gd name="connsiteY0" fmla="*/ 437950 h 437950"/>
                        <a:gd name="connsiteX1" fmla="*/ 173254 w 322446"/>
                        <a:gd name="connsiteY1" fmla="*/ 437950 h 437950"/>
                        <a:gd name="connsiteX2" fmla="*/ 173254 w 322446"/>
                        <a:gd name="connsiteY2" fmla="*/ 0 h 437950"/>
                        <a:gd name="connsiteX3" fmla="*/ 322446 w 322446"/>
                        <a:gd name="connsiteY3" fmla="*/ 0 h 437950"/>
                        <a:gd name="connsiteX4" fmla="*/ 322446 w 322446"/>
                        <a:gd name="connsiteY4" fmla="*/ 437950 h 4379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22446" h="437950">
                          <a:moveTo>
                            <a:pt x="0" y="437950"/>
                          </a:moveTo>
                          <a:lnTo>
                            <a:pt x="173254" y="437950"/>
                          </a:lnTo>
                          <a:lnTo>
                            <a:pt x="173254" y="0"/>
                          </a:lnTo>
                          <a:lnTo>
                            <a:pt x="322446" y="0"/>
                          </a:lnTo>
                          <a:lnTo>
                            <a:pt x="322446" y="437950"/>
                          </a:lnTo>
                        </a:path>
                      </a:pathLst>
                    </a:cu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  <p:sp>
                  <p:nvSpPr>
                    <p:cNvPr id="17" name="자유형 15">
                      <a:extLst>
                        <a:ext uri="{FF2B5EF4-FFF2-40B4-BE49-F238E27FC236}">
                          <a16:creationId xmlns:a16="http://schemas.microsoft.com/office/drawing/2014/main" id="{242DB082-0A33-7C6B-2A6C-D92E8F89A9C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43828" y="1799924"/>
                      <a:ext cx="322446" cy="437950"/>
                    </a:xfrm>
                    <a:custGeom>
                      <a:avLst/>
                      <a:gdLst>
                        <a:gd name="connsiteX0" fmla="*/ 0 w 322446"/>
                        <a:gd name="connsiteY0" fmla="*/ 437950 h 437950"/>
                        <a:gd name="connsiteX1" fmla="*/ 173254 w 322446"/>
                        <a:gd name="connsiteY1" fmla="*/ 437950 h 437950"/>
                        <a:gd name="connsiteX2" fmla="*/ 173254 w 322446"/>
                        <a:gd name="connsiteY2" fmla="*/ 0 h 437950"/>
                        <a:gd name="connsiteX3" fmla="*/ 322446 w 322446"/>
                        <a:gd name="connsiteY3" fmla="*/ 0 h 437950"/>
                        <a:gd name="connsiteX4" fmla="*/ 322446 w 322446"/>
                        <a:gd name="connsiteY4" fmla="*/ 437950 h 4379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22446" h="437950">
                          <a:moveTo>
                            <a:pt x="0" y="437950"/>
                          </a:moveTo>
                          <a:lnTo>
                            <a:pt x="173254" y="437950"/>
                          </a:lnTo>
                          <a:lnTo>
                            <a:pt x="173254" y="0"/>
                          </a:lnTo>
                          <a:lnTo>
                            <a:pt x="322446" y="0"/>
                          </a:lnTo>
                          <a:lnTo>
                            <a:pt x="322446" y="437950"/>
                          </a:lnTo>
                        </a:path>
                      </a:pathLst>
                    </a:cu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</p:grpSp>
            </p:grpSp>
          </p:grpSp>
        </p:grpSp>
      </p:grp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DC4BE586-F443-574C-DE45-74B08D3CAD92}"/>
              </a:ext>
            </a:extLst>
          </p:cNvPr>
          <p:cNvCxnSpPr>
            <a:cxnSpLocks/>
          </p:cNvCxnSpPr>
          <p:nvPr/>
        </p:nvCxnSpPr>
        <p:spPr>
          <a:xfrm>
            <a:off x="219638" y="3115932"/>
            <a:ext cx="103743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59476046-58EC-A845-8F7A-F9A687D9B8D6}"/>
              </a:ext>
            </a:extLst>
          </p:cNvPr>
          <p:cNvGrpSpPr/>
          <p:nvPr/>
        </p:nvGrpSpPr>
        <p:grpSpPr>
          <a:xfrm>
            <a:off x="246434" y="2537883"/>
            <a:ext cx="10268102" cy="508000"/>
            <a:chOff x="246434" y="2537883"/>
            <a:chExt cx="10268102" cy="508000"/>
          </a:xfrm>
        </p:grpSpPr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88424EE7-BBB3-D201-3DA1-C2036694F271}"/>
                </a:ext>
              </a:extLst>
            </p:cNvPr>
            <p:cNvGrpSpPr/>
            <p:nvPr/>
          </p:nvGrpSpPr>
          <p:grpSpPr>
            <a:xfrm>
              <a:off x="398847" y="2537883"/>
              <a:ext cx="10115689" cy="508000"/>
              <a:chOff x="398847" y="1250950"/>
              <a:chExt cx="10115689" cy="508000"/>
            </a:xfrm>
          </p:grpSpPr>
          <p:grpSp>
            <p:nvGrpSpPr>
              <p:cNvPr id="74" name="그룹 73">
                <a:extLst>
                  <a:ext uri="{FF2B5EF4-FFF2-40B4-BE49-F238E27FC236}">
                    <a16:creationId xmlns:a16="http://schemas.microsoft.com/office/drawing/2014/main" id="{229D79CE-7061-C206-DE5E-20C00308E6E0}"/>
                  </a:ext>
                </a:extLst>
              </p:cNvPr>
              <p:cNvGrpSpPr/>
              <p:nvPr/>
            </p:nvGrpSpPr>
            <p:grpSpPr>
              <a:xfrm>
                <a:off x="398847" y="1250950"/>
                <a:ext cx="5062732" cy="508000"/>
                <a:chOff x="398847" y="1250950"/>
                <a:chExt cx="5062732" cy="508000"/>
              </a:xfrm>
            </p:grpSpPr>
            <p:grpSp>
              <p:nvGrpSpPr>
                <p:cNvPr id="90" name="그룹 89">
                  <a:extLst>
                    <a:ext uri="{FF2B5EF4-FFF2-40B4-BE49-F238E27FC236}">
                      <a16:creationId xmlns:a16="http://schemas.microsoft.com/office/drawing/2014/main" id="{AEF5AAB9-DAEF-566B-065F-D676B38F9B91}"/>
                    </a:ext>
                  </a:extLst>
                </p:cNvPr>
                <p:cNvGrpSpPr/>
                <p:nvPr/>
              </p:nvGrpSpPr>
              <p:grpSpPr>
                <a:xfrm>
                  <a:off x="398847" y="1250950"/>
                  <a:ext cx="2532915" cy="508000"/>
                  <a:chOff x="398847" y="1250950"/>
                  <a:chExt cx="2532915" cy="508000"/>
                </a:xfrm>
              </p:grpSpPr>
              <p:grpSp>
                <p:nvGrpSpPr>
                  <p:cNvPr id="98" name="그룹 97">
                    <a:extLst>
                      <a:ext uri="{FF2B5EF4-FFF2-40B4-BE49-F238E27FC236}">
                        <a16:creationId xmlns:a16="http://schemas.microsoft.com/office/drawing/2014/main" id="{D0EFC902-D008-2EA5-8FBC-60076ECA6705}"/>
                      </a:ext>
                    </a:extLst>
                  </p:cNvPr>
                  <p:cNvGrpSpPr/>
                  <p:nvPr/>
                </p:nvGrpSpPr>
                <p:grpSpPr>
                  <a:xfrm>
                    <a:off x="398847" y="1250950"/>
                    <a:ext cx="1271203" cy="508000"/>
                    <a:chOff x="398847" y="1250950"/>
                    <a:chExt cx="1271203" cy="508000"/>
                  </a:xfrm>
                </p:grpSpPr>
                <p:sp>
                  <p:nvSpPr>
                    <p:cNvPr id="102" name="자유형 100">
                      <a:extLst>
                        <a:ext uri="{FF2B5EF4-FFF2-40B4-BE49-F238E27FC236}">
                          <a16:creationId xmlns:a16="http://schemas.microsoft.com/office/drawing/2014/main" id="{CCBBC041-6B1D-0333-D153-A4F2C8A3946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0050" y="1250950"/>
                      <a:ext cx="1270000" cy="508000"/>
                    </a:xfrm>
                    <a:custGeom>
                      <a:avLst/>
                      <a:gdLst>
                        <a:gd name="connsiteX0" fmla="*/ 0 w 1270000"/>
                        <a:gd name="connsiteY0" fmla="*/ 482600 h 508000"/>
                        <a:gd name="connsiteX1" fmla="*/ 0 w 1270000"/>
                        <a:gd name="connsiteY1" fmla="*/ 0 h 508000"/>
                        <a:gd name="connsiteX2" fmla="*/ 615950 w 1270000"/>
                        <a:gd name="connsiteY2" fmla="*/ 0 h 508000"/>
                        <a:gd name="connsiteX3" fmla="*/ 615950 w 1270000"/>
                        <a:gd name="connsiteY3" fmla="*/ 508000 h 508000"/>
                        <a:gd name="connsiteX4" fmla="*/ 1270000 w 1270000"/>
                        <a:gd name="connsiteY4" fmla="*/ 508000 h 508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70000" h="508000">
                          <a:moveTo>
                            <a:pt x="0" y="482600"/>
                          </a:moveTo>
                          <a:lnTo>
                            <a:pt x="0" y="0"/>
                          </a:lnTo>
                          <a:lnTo>
                            <a:pt x="615950" y="0"/>
                          </a:lnTo>
                          <a:lnTo>
                            <a:pt x="615950" y="508000"/>
                          </a:lnTo>
                          <a:lnTo>
                            <a:pt x="1270000" y="508000"/>
                          </a:lnTo>
                        </a:path>
                      </a:pathLst>
                    </a:custGeom>
                    <a:noFill/>
                    <a:ln>
                      <a:solidFill>
                        <a:srgbClr val="0000FF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  <p:sp>
                  <p:nvSpPr>
                    <p:cNvPr id="103" name="자유형 101">
                      <a:extLst>
                        <a:ext uri="{FF2B5EF4-FFF2-40B4-BE49-F238E27FC236}">
                          <a16:creationId xmlns:a16="http://schemas.microsoft.com/office/drawing/2014/main" id="{C19ED206-64E9-EE24-1BB8-E82078CA65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98847" y="1370330"/>
                      <a:ext cx="0" cy="388620"/>
                    </a:xfrm>
                    <a:custGeom>
                      <a:avLst/>
                      <a:gdLst>
                        <a:gd name="connsiteX0" fmla="*/ 0 w 0"/>
                        <a:gd name="connsiteY0" fmla="*/ 0 h 388620"/>
                        <a:gd name="connsiteX1" fmla="*/ 0 w 0"/>
                        <a:gd name="connsiteY1" fmla="*/ 388620 h 38862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</a:cxnLst>
                      <a:rect l="l" t="t" r="r" b="b"/>
                      <a:pathLst>
                        <a:path h="388620">
                          <a:moveTo>
                            <a:pt x="0" y="0"/>
                          </a:moveTo>
                          <a:lnTo>
                            <a:pt x="0" y="388620"/>
                          </a:lnTo>
                        </a:path>
                      </a:pathLst>
                    </a:custGeom>
                    <a:noFill/>
                    <a:ln>
                      <a:solidFill>
                        <a:srgbClr val="0000FF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</p:grpSp>
              <p:grpSp>
                <p:nvGrpSpPr>
                  <p:cNvPr id="99" name="그룹 98">
                    <a:extLst>
                      <a:ext uri="{FF2B5EF4-FFF2-40B4-BE49-F238E27FC236}">
                        <a16:creationId xmlns:a16="http://schemas.microsoft.com/office/drawing/2014/main" id="{56F2D0AC-232E-3E83-5818-B4D8D6192040}"/>
                      </a:ext>
                    </a:extLst>
                  </p:cNvPr>
                  <p:cNvGrpSpPr/>
                  <p:nvPr/>
                </p:nvGrpSpPr>
                <p:grpSpPr>
                  <a:xfrm>
                    <a:off x="1660559" y="1250950"/>
                    <a:ext cx="1271203" cy="508000"/>
                    <a:chOff x="398847" y="1250950"/>
                    <a:chExt cx="1271203" cy="508000"/>
                  </a:xfrm>
                </p:grpSpPr>
                <p:sp>
                  <p:nvSpPr>
                    <p:cNvPr id="100" name="자유형 98">
                      <a:extLst>
                        <a:ext uri="{FF2B5EF4-FFF2-40B4-BE49-F238E27FC236}">
                          <a16:creationId xmlns:a16="http://schemas.microsoft.com/office/drawing/2014/main" id="{51CE99C3-38D7-E4C5-7181-66F6FF2BFDB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0050" y="1250950"/>
                      <a:ext cx="1270000" cy="508000"/>
                    </a:xfrm>
                    <a:custGeom>
                      <a:avLst/>
                      <a:gdLst>
                        <a:gd name="connsiteX0" fmla="*/ 0 w 1270000"/>
                        <a:gd name="connsiteY0" fmla="*/ 482600 h 508000"/>
                        <a:gd name="connsiteX1" fmla="*/ 0 w 1270000"/>
                        <a:gd name="connsiteY1" fmla="*/ 0 h 508000"/>
                        <a:gd name="connsiteX2" fmla="*/ 615950 w 1270000"/>
                        <a:gd name="connsiteY2" fmla="*/ 0 h 508000"/>
                        <a:gd name="connsiteX3" fmla="*/ 615950 w 1270000"/>
                        <a:gd name="connsiteY3" fmla="*/ 508000 h 508000"/>
                        <a:gd name="connsiteX4" fmla="*/ 1270000 w 1270000"/>
                        <a:gd name="connsiteY4" fmla="*/ 508000 h 508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70000" h="508000">
                          <a:moveTo>
                            <a:pt x="0" y="482600"/>
                          </a:moveTo>
                          <a:lnTo>
                            <a:pt x="0" y="0"/>
                          </a:lnTo>
                          <a:lnTo>
                            <a:pt x="615950" y="0"/>
                          </a:lnTo>
                          <a:lnTo>
                            <a:pt x="615950" y="508000"/>
                          </a:lnTo>
                          <a:lnTo>
                            <a:pt x="1270000" y="508000"/>
                          </a:lnTo>
                        </a:path>
                      </a:pathLst>
                    </a:custGeom>
                    <a:noFill/>
                    <a:ln>
                      <a:solidFill>
                        <a:srgbClr val="0000FF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  <p:sp>
                  <p:nvSpPr>
                    <p:cNvPr id="101" name="자유형 99">
                      <a:extLst>
                        <a:ext uri="{FF2B5EF4-FFF2-40B4-BE49-F238E27FC236}">
                          <a16:creationId xmlns:a16="http://schemas.microsoft.com/office/drawing/2014/main" id="{B47A1A51-076F-6B53-150E-0CCC8D734F1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98847" y="1370330"/>
                      <a:ext cx="0" cy="388620"/>
                    </a:xfrm>
                    <a:custGeom>
                      <a:avLst/>
                      <a:gdLst>
                        <a:gd name="connsiteX0" fmla="*/ 0 w 0"/>
                        <a:gd name="connsiteY0" fmla="*/ 0 h 388620"/>
                        <a:gd name="connsiteX1" fmla="*/ 0 w 0"/>
                        <a:gd name="connsiteY1" fmla="*/ 388620 h 38862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</a:cxnLst>
                      <a:rect l="l" t="t" r="r" b="b"/>
                      <a:pathLst>
                        <a:path h="388620">
                          <a:moveTo>
                            <a:pt x="0" y="0"/>
                          </a:moveTo>
                          <a:lnTo>
                            <a:pt x="0" y="388620"/>
                          </a:lnTo>
                        </a:path>
                      </a:pathLst>
                    </a:custGeom>
                    <a:noFill/>
                    <a:ln>
                      <a:solidFill>
                        <a:srgbClr val="0000FF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</p:grpSp>
            </p:grpSp>
            <p:grpSp>
              <p:nvGrpSpPr>
                <p:cNvPr id="91" name="그룹 90">
                  <a:extLst>
                    <a:ext uri="{FF2B5EF4-FFF2-40B4-BE49-F238E27FC236}">
                      <a16:creationId xmlns:a16="http://schemas.microsoft.com/office/drawing/2014/main" id="{D02BE102-90B9-3149-08EF-2C282DF656DB}"/>
                    </a:ext>
                  </a:extLst>
                </p:cNvPr>
                <p:cNvGrpSpPr/>
                <p:nvPr/>
              </p:nvGrpSpPr>
              <p:grpSpPr>
                <a:xfrm>
                  <a:off x="2928664" y="1250950"/>
                  <a:ext cx="2532915" cy="508000"/>
                  <a:chOff x="398847" y="1250950"/>
                  <a:chExt cx="2532915" cy="508000"/>
                </a:xfrm>
              </p:grpSpPr>
              <p:grpSp>
                <p:nvGrpSpPr>
                  <p:cNvPr id="92" name="그룹 91">
                    <a:extLst>
                      <a:ext uri="{FF2B5EF4-FFF2-40B4-BE49-F238E27FC236}">
                        <a16:creationId xmlns:a16="http://schemas.microsoft.com/office/drawing/2014/main" id="{643F9269-1776-32FE-65F7-4050C716B4DB}"/>
                      </a:ext>
                    </a:extLst>
                  </p:cNvPr>
                  <p:cNvGrpSpPr/>
                  <p:nvPr/>
                </p:nvGrpSpPr>
                <p:grpSpPr>
                  <a:xfrm>
                    <a:off x="398847" y="1250950"/>
                    <a:ext cx="1271203" cy="508000"/>
                    <a:chOff x="398847" y="1250950"/>
                    <a:chExt cx="1271203" cy="508000"/>
                  </a:xfrm>
                </p:grpSpPr>
                <p:sp>
                  <p:nvSpPr>
                    <p:cNvPr id="96" name="자유형 94">
                      <a:extLst>
                        <a:ext uri="{FF2B5EF4-FFF2-40B4-BE49-F238E27FC236}">
                          <a16:creationId xmlns:a16="http://schemas.microsoft.com/office/drawing/2014/main" id="{60D38140-E2DC-E0A4-897E-D28AE840FCC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0050" y="1250950"/>
                      <a:ext cx="1270000" cy="508000"/>
                    </a:xfrm>
                    <a:custGeom>
                      <a:avLst/>
                      <a:gdLst>
                        <a:gd name="connsiteX0" fmla="*/ 0 w 1270000"/>
                        <a:gd name="connsiteY0" fmla="*/ 482600 h 508000"/>
                        <a:gd name="connsiteX1" fmla="*/ 0 w 1270000"/>
                        <a:gd name="connsiteY1" fmla="*/ 0 h 508000"/>
                        <a:gd name="connsiteX2" fmla="*/ 615950 w 1270000"/>
                        <a:gd name="connsiteY2" fmla="*/ 0 h 508000"/>
                        <a:gd name="connsiteX3" fmla="*/ 615950 w 1270000"/>
                        <a:gd name="connsiteY3" fmla="*/ 508000 h 508000"/>
                        <a:gd name="connsiteX4" fmla="*/ 1270000 w 1270000"/>
                        <a:gd name="connsiteY4" fmla="*/ 508000 h 508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70000" h="508000">
                          <a:moveTo>
                            <a:pt x="0" y="482600"/>
                          </a:moveTo>
                          <a:lnTo>
                            <a:pt x="0" y="0"/>
                          </a:lnTo>
                          <a:lnTo>
                            <a:pt x="615950" y="0"/>
                          </a:lnTo>
                          <a:lnTo>
                            <a:pt x="615950" y="508000"/>
                          </a:lnTo>
                          <a:lnTo>
                            <a:pt x="1270000" y="508000"/>
                          </a:lnTo>
                        </a:path>
                      </a:pathLst>
                    </a:custGeom>
                    <a:noFill/>
                    <a:ln>
                      <a:solidFill>
                        <a:srgbClr val="0000FF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  <p:sp>
                  <p:nvSpPr>
                    <p:cNvPr id="97" name="자유형 95">
                      <a:extLst>
                        <a:ext uri="{FF2B5EF4-FFF2-40B4-BE49-F238E27FC236}">
                          <a16:creationId xmlns:a16="http://schemas.microsoft.com/office/drawing/2014/main" id="{C0B8435D-55E2-22B6-F0A7-5F846C77317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98847" y="1370330"/>
                      <a:ext cx="0" cy="388620"/>
                    </a:xfrm>
                    <a:custGeom>
                      <a:avLst/>
                      <a:gdLst>
                        <a:gd name="connsiteX0" fmla="*/ 0 w 0"/>
                        <a:gd name="connsiteY0" fmla="*/ 0 h 388620"/>
                        <a:gd name="connsiteX1" fmla="*/ 0 w 0"/>
                        <a:gd name="connsiteY1" fmla="*/ 388620 h 38862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</a:cxnLst>
                      <a:rect l="l" t="t" r="r" b="b"/>
                      <a:pathLst>
                        <a:path h="388620">
                          <a:moveTo>
                            <a:pt x="0" y="0"/>
                          </a:moveTo>
                          <a:lnTo>
                            <a:pt x="0" y="388620"/>
                          </a:lnTo>
                        </a:path>
                      </a:pathLst>
                    </a:custGeom>
                    <a:noFill/>
                    <a:ln>
                      <a:solidFill>
                        <a:srgbClr val="0000FF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</p:grpSp>
              <p:grpSp>
                <p:nvGrpSpPr>
                  <p:cNvPr id="93" name="그룹 92">
                    <a:extLst>
                      <a:ext uri="{FF2B5EF4-FFF2-40B4-BE49-F238E27FC236}">
                        <a16:creationId xmlns:a16="http://schemas.microsoft.com/office/drawing/2014/main" id="{717FE438-04D3-A5EB-8334-59A40D45C888}"/>
                      </a:ext>
                    </a:extLst>
                  </p:cNvPr>
                  <p:cNvGrpSpPr/>
                  <p:nvPr/>
                </p:nvGrpSpPr>
                <p:grpSpPr>
                  <a:xfrm>
                    <a:off x="1660559" y="1250950"/>
                    <a:ext cx="1271203" cy="508000"/>
                    <a:chOff x="398847" y="1250950"/>
                    <a:chExt cx="1271203" cy="508000"/>
                  </a:xfrm>
                </p:grpSpPr>
                <p:sp>
                  <p:nvSpPr>
                    <p:cNvPr id="94" name="자유형 92">
                      <a:extLst>
                        <a:ext uri="{FF2B5EF4-FFF2-40B4-BE49-F238E27FC236}">
                          <a16:creationId xmlns:a16="http://schemas.microsoft.com/office/drawing/2014/main" id="{3C5C0AFE-B9E0-3524-9D84-2511034002C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0050" y="1250950"/>
                      <a:ext cx="1270000" cy="508000"/>
                    </a:xfrm>
                    <a:custGeom>
                      <a:avLst/>
                      <a:gdLst>
                        <a:gd name="connsiteX0" fmla="*/ 0 w 1270000"/>
                        <a:gd name="connsiteY0" fmla="*/ 482600 h 508000"/>
                        <a:gd name="connsiteX1" fmla="*/ 0 w 1270000"/>
                        <a:gd name="connsiteY1" fmla="*/ 0 h 508000"/>
                        <a:gd name="connsiteX2" fmla="*/ 615950 w 1270000"/>
                        <a:gd name="connsiteY2" fmla="*/ 0 h 508000"/>
                        <a:gd name="connsiteX3" fmla="*/ 615950 w 1270000"/>
                        <a:gd name="connsiteY3" fmla="*/ 508000 h 508000"/>
                        <a:gd name="connsiteX4" fmla="*/ 1270000 w 1270000"/>
                        <a:gd name="connsiteY4" fmla="*/ 508000 h 508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70000" h="508000">
                          <a:moveTo>
                            <a:pt x="0" y="482600"/>
                          </a:moveTo>
                          <a:lnTo>
                            <a:pt x="0" y="0"/>
                          </a:lnTo>
                          <a:lnTo>
                            <a:pt x="615950" y="0"/>
                          </a:lnTo>
                          <a:lnTo>
                            <a:pt x="615950" y="508000"/>
                          </a:lnTo>
                          <a:lnTo>
                            <a:pt x="1270000" y="508000"/>
                          </a:lnTo>
                        </a:path>
                      </a:pathLst>
                    </a:custGeom>
                    <a:noFill/>
                    <a:ln>
                      <a:solidFill>
                        <a:srgbClr val="0000FF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  <p:sp>
                  <p:nvSpPr>
                    <p:cNvPr id="95" name="자유형 93">
                      <a:extLst>
                        <a:ext uri="{FF2B5EF4-FFF2-40B4-BE49-F238E27FC236}">
                          <a16:creationId xmlns:a16="http://schemas.microsoft.com/office/drawing/2014/main" id="{09AAE0C7-7151-639A-B89E-88A1B8FCE24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98847" y="1370330"/>
                      <a:ext cx="0" cy="388620"/>
                    </a:xfrm>
                    <a:custGeom>
                      <a:avLst/>
                      <a:gdLst>
                        <a:gd name="connsiteX0" fmla="*/ 0 w 0"/>
                        <a:gd name="connsiteY0" fmla="*/ 0 h 388620"/>
                        <a:gd name="connsiteX1" fmla="*/ 0 w 0"/>
                        <a:gd name="connsiteY1" fmla="*/ 388620 h 38862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</a:cxnLst>
                      <a:rect l="l" t="t" r="r" b="b"/>
                      <a:pathLst>
                        <a:path h="388620">
                          <a:moveTo>
                            <a:pt x="0" y="0"/>
                          </a:moveTo>
                          <a:lnTo>
                            <a:pt x="0" y="388620"/>
                          </a:lnTo>
                        </a:path>
                      </a:pathLst>
                    </a:custGeom>
                    <a:noFill/>
                    <a:ln>
                      <a:solidFill>
                        <a:srgbClr val="0000FF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</p:grpSp>
            </p:grpSp>
          </p:grpSp>
          <p:grpSp>
            <p:nvGrpSpPr>
              <p:cNvPr id="75" name="그룹 74">
                <a:extLst>
                  <a:ext uri="{FF2B5EF4-FFF2-40B4-BE49-F238E27FC236}">
                    <a16:creationId xmlns:a16="http://schemas.microsoft.com/office/drawing/2014/main" id="{E54963BE-50B7-9930-214D-75407E40AB6B}"/>
                  </a:ext>
                </a:extLst>
              </p:cNvPr>
              <p:cNvGrpSpPr/>
              <p:nvPr/>
            </p:nvGrpSpPr>
            <p:grpSpPr>
              <a:xfrm>
                <a:off x="5451804" y="1250950"/>
                <a:ext cx="5062732" cy="508000"/>
                <a:chOff x="398847" y="1250950"/>
                <a:chExt cx="5062732" cy="508000"/>
              </a:xfrm>
            </p:grpSpPr>
            <p:grpSp>
              <p:nvGrpSpPr>
                <p:cNvPr id="76" name="그룹 75">
                  <a:extLst>
                    <a:ext uri="{FF2B5EF4-FFF2-40B4-BE49-F238E27FC236}">
                      <a16:creationId xmlns:a16="http://schemas.microsoft.com/office/drawing/2014/main" id="{B94CD0E2-0F12-7C15-1856-E56827A5C6F4}"/>
                    </a:ext>
                  </a:extLst>
                </p:cNvPr>
                <p:cNvGrpSpPr/>
                <p:nvPr/>
              </p:nvGrpSpPr>
              <p:grpSpPr>
                <a:xfrm>
                  <a:off x="398847" y="1250950"/>
                  <a:ext cx="2532915" cy="508000"/>
                  <a:chOff x="398847" y="1250950"/>
                  <a:chExt cx="2532915" cy="508000"/>
                </a:xfrm>
              </p:grpSpPr>
              <p:grpSp>
                <p:nvGrpSpPr>
                  <p:cNvPr id="84" name="그룹 83">
                    <a:extLst>
                      <a:ext uri="{FF2B5EF4-FFF2-40B4-BE49-F238E27FC236}">
                        <a16:creationId xmlns:a16="http://schemas.microsoft.com/office/drawing/2014/main" id="{3E7E04C2-8DB4-A916-6D39-E8C131491E42}"/>
                      </a:ext>
                    </a:extLst>
                  </p:cNvPr>
                  <p:cNvGrpSpPr/>
                  <p:nvPr/>
                </p:nvGrpSpPr>
                <p:grpSpPr>
                  <a:xfrm>
                    <a:off x="398847" y="1250950"/>
                    <a:ext cx="1271203" cy="508000"/>
                    <a:chOff x="398847" y="1250950"/>
                    <a:chExt cx="1271203" cy="508000"/>
                  </a:xfrm>
                </p:grpSpPr>
                <p:sp>
                  <p:nvSpPr>
                    <p:cNvPr id="88" name="자유형 86">
                      <a:extLst>
                        <a:ext uri="{FF2B5EF4-FFF2-40B4-BE49-F238E27FC236}">
                          <a16:creationId xmlns:a16="http://schemas.microsoft.com/office/drawing/2014/main" id="{F5EFDA06-6C12-5463-D87A-BC6C9997E65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0050" y="1250950"/>
                      <a:ext cx="1270000" cy="508000"/>
                    </a:xfrm>
                    <a:custGeom>
                      <a:avLst/>
                      <a:gdLst>
                        <a:gd name="connsiteX0" fmla="*/ 0 w 1270000"/>
                        <a:gd name="connsiteY0" fmla="*/ 482600 h 508000"/>
                        <a:gd name="connsiteX1" fmla="*/ 0 w 1270000"/>
                        <a:gd name="connsiteY1" fmla="*/ 0 h 508000"/>
                        <a:gd name="connsiteX2" fmla="*/ 615950 w 1270000"/>
                        <a:gd name="connsiteY2" fmla="*/ 0 h 508000"/>
                        <a:gd name="connsiteX3" fmla="*/ 615950 w 1270000"/>
                        <a:gd name="connsiteY3" fmla="*/ 508000 h 508000"/>
                        <a:gd name="connsiteX4" fmla="*/ 1270000 w 1270000"/>
                        <a:gd name="connsiteY4" fmla="*/ 508000 h 508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70000" h="508000">
                          <a:moveTo>
                            <a:pt x="0" y="482600"/>
                          </a:moveTo>
                          <a:lnTo>
                            <a:pt x="0" y="0"/>
                          </a:lnTo>
                          <a:lnTo>
                            <a:pt x="615950" y="0"/>
                          </a:lnTo>
                          <a:lnTo>
                            <a:pt x="615950" y="508000"/>
                          </a:lnTo>
                          <a:lnTo>
                            <a:pt x="1270000" y="508000"/>
                          </a:lnTo>
                        </a:path>
                      </a:pathLst>
                    </a:custGeom>
                    <a:noFill/>
                    <a:ln>
                      <a:solidFill>
                        <a:srgbClr val="0000FF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  <p:sp>
                  <p:nvSpPr>
                    <p:cNvPr id="89" name="자유형 87">
                      <a:extLst>
                        <a:ext uri="{FF2B5EF4-FFF2-40B4-BE49-F238E27FC236}">
                          <a16:creationId xmlns:a16="http://schemas.microsoft.com/office/drawing/2014/main" id="{1654D917-C80E-B83E-F653-ABC459FD131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98847" y="1370330"/>
                      <a:ext cx="0" cy="388620"/>
                    </a:xfrm>
                    <a:custGeom>
                      <a:avLst/>
                      <a:gdLst>
                        <a:gd name="connsiteX0" fmla="*/ 0 w 0"/>
                        <a:gd name="connsiteY0" fmla="*/ 0 h 388620"/>
                        <a:gd name="connsiteX1" fmla="*/ 0 w 0"/>
                        <a:gd name="connsiteY1" fmla="*/ 388620 h 38862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</a:cxnLst>
                      <a:rect l="l" t="t" r="r" b="b"/>
                      <a:pathLst>
                        <a:path h="388620">
                          <a:moveTo>
                            <a:pt x="0" y="0"/>
                          </a:moveTo>
                          <a:lnTo>
                            <a:pt x="0" y="388620"/>
                          </a:lnTo>
                        </a:path>
                      </a:pathLst>
                    </a:custGeom>
                    <a:noFill/>
                    <a:ln>
                      <a:solidFill>
                        <a:srgbClr val="0000FF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</p:grpSp>
              <p:grpSp>
                <p:nvGrpSpPr>
                  <p:cNvPr id="85" name="그룹 84">
                    <a:extLst>
                      <a:ext uri="{FF2B5EF4-FFF2-40B4-BE49-F238E27FC236}">
                        <a16:creationId xmlns:a16="http://schemas.microsoft.com/office/drawing/2014/main" id="{8DDA72E6-8D79-A2D5-7E04-C89BEBB1A41E}"/>
                      </a:ext>
                    </a:extLst>
                  </p:cNvPr>
                  <p:cNvGrpSpPr/>
                  <p:nvPr/>
                </p:nvGrpSpPr>
                <p:grpSpPr>
                  <a:xfrm>
                    <a:off x="1660559" y="1250950"/>
                    <a:ext cx="1271203" cy="508000"/>
                    <a:chOff x="398847" y="1250950"/>
                    <a:chExt cx="1271203" cy="508000"/>
                  </a:xfrm>
                </p:grpSpPr>
                <p:sp>
                  <p:nvSpPr>
                    <p:cNvPr id="86" name="자유형 84">
                      <a:extLst>
                        <a:ext uri="{FF2B5EF4-FFF2-40B4-BE49-F238E27FC236}">
                          <a16:creationId xmlns:a16="http://schemas.microsoft.com/office/drawing/2014/main" id="{14AA7445-AAA3-1C49-A52D-1EE58CB29B8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0050" y="1250950"/>
                      <a:ext cx="1270000" cy="508000"/>
                    </a:xfrm>
                    <a:custGeom>
                      <a:avLst/>
                      <a:gdLst>
                        <a:gd name="connsiteX0" fmla="*/ 0 w 1270000"/>
                        <a:gd name="connsiteY0" fmla="*/ 482600 h 508000"/>
                        <a:gd name="connsiteX1" fmla="*/ 0 w 1270000"/>
                        <a:gd name="connsiteY1" fmla="*/ 0 h 508000"/>
                        <a:gd name="connsiteX2" fmla="*/ 615950 w 1270000"/>
                        <a:gd name="connsiteY2" fmla="*/ 0 h 508000"/>
                        <a:gd name="connsiteX3" fmla="*/ 615950 w 1270000"/>
                        <a:gd name="connsiteY3" fmla="*/ 508000 h 508000"/>
                        <a:gd name="connsiteX4" fmla="*/ 1270000 w 1270000"/>
                        <a:gd name="connsiteY4" fmla="*/ 508000 h 508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70000" h="508000">
                          <a:moveTo>
                            <a:pt x="0" y="482600"/>
                          </a:moveTo>
                          <a:lnTo>
                            <a:pt x="0" y="0"/>
                          </a:lnTo>
                          <a:lnTo>
                            <a:pt x="615950" y="0"/>
                          </a:lnTo>
                          <a:lnTo>
                            <a:pt x="615950" y="508000"/>
                          </a:lnTo>
                          <a:lnTo>
                            <a:pt x="1270000" y="508000"/>
                          </a:lnTo>
                        </a:path>
                      </a:pathLst>
                    </a:custGeom>
                    <a:noFill/>
                    <a:ln>
                      <a:solidFill>
                        <a:srgbClr val="0000FF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  <p:sp>
                  <p:nvSpPr>
                    <p:cNvPr id="87" name="자유형 85">
                      <a:extLst>
                        <a:ext uri="{FF2B5EF4-FFF2-40B4-BE49-F238E27FC236}">
                          <a16:creationId xmlns:a16="http://schemas.microsoft.com/office/drawing/2014/main" id="{0A49947D-BBCF-E17A-705E-CEBA7A07E20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98847" y="1370330"/>
                      <a:ext cx="0" cy="388620"/>
                    </a:xfrm>
                    <a:custGeom>
                      <a:avLst/>
                      <a:gdLst>
                        <a:gd name="connsiteX0" fmla="*/ 0 w 0"/>
                        <a:gd name="connsiteY0" fmla="*/ 0 h 388620"/>
                        <a:gd name="connsiteX1" fmla="*/ 0 w 0"/>
                        <a:gd name="connsiteY1" fmla="*/ 388620 h 38862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</a:cxnLst>
                      <a:rect l="l" t="t" r="r" b="b"/>
                      <a:pathLst>
                        <a:path h="388620">
                          <a:moveTo>
                            <a:pt x="0" y="0"/>
                          </a:moveTo>
                          <a:lnTo>
                            <a:pt x="0" y="388620"/>
                          </a:lnTo>
                        </a:path>
                      </a:pathLst>
                    </a:custGeom>
                    <a:noFill/>
                    <a:ln>
                      <a:solidFill>
                        <a:srgbClr val="0000FF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</p:grpSp>
            </p:grpSp>
            <p:grpSp>
              <p:nvGrpSpPr>
                <p:cNvPr id="77" name="그룹 76">
                  <a:extLst>
                    <a:ext uri="{FF2B5EF4-FFF2-40B4-BE49-F238E27FC236}">
                      <a16:creationId xmlns:a16="http://schemas.microsoft.com/office/drawing/2014/main" id="{2EAC6D2B-F09C-4EBB-1ACC-EDEC8EBCEAB6}"/>
                    </a:ext>
                  </a:extLst>
                </p:cNvPr>
                <p:cNvGrpSpPr/>
                <p:nvPr/>
              </p:nvGrpSpPr>
              <p:grpSpPr>
                <a:xfrm>
                  <a:off x="2928664" y="1250950"/>
                  <a:ext cx="2532915" cy="508000"/>
                  <a:chOff x="398847" y="1250950"/>
                  <a:chExt cx="2532915" cy="508000"/>
                </a:xfrm>
              </p:grpSpPr>
              <p:grpSp>
                <p:nvGrpSpPr>
                  <p:cNvPr id="78" name="그룹 77">
                    <a:extLst>
                      <a:ext uri="{FF2B5EF4-FFF2-40B4-BE49-F238E27FC236}">
                        <a16:creationId xmlns:a16="http://schemas.microsoft.com/office/drawing/2014/main" id="{889E95F6-95D3-1165-E394-7F986F52B631}"/>
                      </a:ext>
                    </a:extLst>
                  </p:cNvPr>
                  <p:cNvGrpSpPr/>
                  <p:nvPr/>
                </p:nvGrpSpPr>
                <p:grpSpPr>
                  <a:xfrm>
                    <a:off x="398847" y="1250950"/>
                    <a:ext cx="1271203" cy="508000"/>
                    <a:chOff x="398847" y="1250950"/>
                    <a:chExt cx="1271203" cy="508000"/>
                  </a:xfrm>
                </p:grpSpPr>
                <p:sp>
                  <p:nvSpPr>
                    <p:cNvPr id="82" name="자유형 80">
                      <a:extLst>
                        <a:ext uri="{FF2B5EF4-FFF2-40B4-BE49-F238E27FC236}">
                          <a16:creationId xmlns:a16="http://schemas.microsoft.com/office/drawing/2014/main" id="{0804BE07-5977-196B-6B72-BE3298EC8EF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0050" y="1250950"/>
                      <a:ext cx="1270000" cy="508000"/>
                    </a:xfrm>
                    <a:custGeom>
                      <a:avLst/>
                      <a:gdLst>
                        <a:gd name="connsiteX0" fmla="*/ 0 w 1270000"/>
                        <a:gd name="connsiteY0" fmla="*/ 482600 h 508000"/>
                        <a:gd name="connsiteX1" fmla="*/ 0 w 1270000"/>
                        <a:gd name="connsiteY1" fmla="*/ 0 h 508000"/>
                        <a:gd name="connsiteX2" fmla="*/ 615950 w 1270000"/>
                        <a:gd name="connsiteY2" fmla="*/ 0 h 508000"/>
                        <a:gd name="connsiteX3" fmla="*/ 615950 w 1270000"/>
                        <a:gd name="connsiteY3" fmla="*/ 508000 h 508000"/>
                        <a:gd name="connsiteX4" fmla="*/ 1270000 w 1270000"/>
                        <a:gd name="connsiteY4" fmla="*/ 508000 h 508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70000" h="508000">
                          <a:moveTo>
                            <a:pt x="0" y="482600"/>
                          </a:moveTo>
                          <a:lnTo>
                            <a:pt x="0" y="0"/>
                          </a:lnTo>
                          <a:lnTo>
                            <a:pt x="615950" y="0"/>
                          </a:lnTo>
                          <a:lnTo>
                            <a:pt x="615950" y="508000"/>
                          </a:lnTo>
                          <a:lnTo>
                            <a:pt x="1270000" y="508000"/>
                          </a:lnTo>
                        </a:path>
                      </a:pathLst>
                    </a:custGeom>
                    <a:noFill/>
                    <a:ln>
                      <a:solidFill>
                        <a:srgbClr val="0000FF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  <p:sp>
                  <p:nvSpPr>
                    <p:cNvPr id="83" name="자유형 81">
                      <a:extLst>
                        <a:ext uri="{FF2B5EF4-FFF2-40B4-BE49-F238E27FC236}">
                          <a16:creationId xmlns:a16="http://schemas.microsoft.com/office/drawing/2014/main" id="{6E780C20-38D3-8B7C-23E5-CEC4E79888B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98847" y="1370330"/>
                      <a:ext cx="0" cy="388620"/>
                    </a:xfrm>
                    <a:custGeom>
                      <a:avLst/>
                      <a:gdLst>
                        <a:gd name="connsiteX0" fmla="*/ 0 w 0"/>
                        <a:gd name="connsiteY0" fmla="*/ 0 h 388620"/>
                        <a:gd name="connsiteX1" fmla="*/ 0 w 0"/>
                        <a:gd name="connsiteY1" fmla="*/ 388620 h 38862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</a:cxnLst>
                      <a:rect l="l" t="t" r="r" b="b"/>
                      <a:pathLst>
                        <a:path h="388620">
                          <a:moveTo>
                            <a:pt x="0" y="0"/>
                          </a:moveTo>
                          <a:lnTo>
                            <a:pt x="0" y="388620"/>
                          </a:lnTo>
                        </a:path>
                      </a:pathLst>
                    </a:custGeom>
                    <a:noFill/>
                    <a:ln>
                      <a:solidFill>
                        <a:srgbClr val="0000FF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</p:grpSp>
              <p:grpSp>
                <p:nvGrpSpPr>
                  <p:cNvPr id="79" name="그룹 78">
                    <a:extLst>
                      <a:ext uri="{FF2B5EF4-FFF2-40B4-BE49-F238E27FC236}">
                        <a16:creationId xmlns:a16="http://schemas.microsoft.com/office/drawing/2014/main" id="{A810E3F7-BE81-0BAB-121D-55C40CB7BEFA}"/>
                      </a:ext>
                    </a:extLst>
                  </p:cNvPr>
                  <p:cNvGrpSpPr/>
                  <p:nvPr/>
                </p:nvGrpSpPr>
                <p:grpSpPr>
                  <a:xfrm>
                    <a:off x="1660559" y="1250950"/>
                    <a:ext cx="1271203" cy="508000"/>
                    <a:chOff x="398847" y="1250950"/>
                    <a:chExt cx="1271203" cy="508000"/>
                  </a:xfrm>
                </p:grpSpPr>
                <p:sp>
                  <p:nvSpPr>
                    <p:cNvPr id="80" name="자유형 78">
                      <a:extLst>
                        <a:ext uri="{FF2B5EF4-FFF2-40B4-BE49-F238E27FC236}">
                          <a16:creationId xmlns:a16="http://schemas.microsoft.com/office/drawing/2014/main" id="{1AAA5710-DB65-7694-CAAE-7417C695114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0050" y="1250950"/>
                      <a:ext cx="1270000" cy="508000"/>
                    </a:xfrm>
                    <a:custGeom>
                      <a:avLst/>
                      <a:gdLst>
                        <a:gd name="connsiteX0" fmla="*/ 0 w 1270000"/>
                        <a:gd name="connsiteY0" fmla="*/ 482600 h 508000"/>
                        <a:gd name="connsiteX1" fmla="*/ 0 w 1270000"/>
                        <a:gd name="connsiteY1" fmla="*/ 0 h 508000"/>
                        <a:gd name="connsiteX2" fmla="*/ 615950 w 1270000"/>
                        <a:gd name="connsiteY2" fmla="*/ 0 h 508000"/>
                        <a:gd name="connsiteX3" fmla="*/ 615950 w 1270000"/>
                        <a:gd name="connsiteY3" fmla="*/ 508000 h 508000"/>
                        <a:gd name="connsiteX4" fmla="*/ 1270000 w 1270000"/>
                        <a:gd name="connsiteY4" fmla="*/ 508000 h 508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70000" h="508000">
                          <a:moveTo>
                            <a:pt x="0" y="482600"/>
                          </a:moveTo>
                          <a:lnTo>
                            <a:pt x="0" y="0"/>
                          </a:lnTo>
                          <a:lnTo>
                            <a:pt x="615950" y="0"/>
                          </a:lnTo>
                          <a:lnTo>
                            <a:pt x="615950" y="508000"/>
                          </a:lnTo>
                          <a:lnTo>
                            <a:pt x="1270000" y="508000"/>
                          </a:lnTo>
                        </a:path>
                      </a:pathLst>
                    </a:custGeom>
                    <a:noFill/>
                    <a:ln>
                      <a:solidFill>
                        <a:srgbClr val="0000FF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  <p:sp>
                  <p:nvSpPr>
                    <p:cNvPr id="81" name="자유형 79">
                      <a:extLst>
                        <a:ext uri="{FF2B5EF4-FFF2-40B4-BE49-F238E27FC236}">
                          <a16:creationId xmlns:a16="http://schemas.microsoft.com/office/drawing/2014/main" id="{35E5D44A-C4C7-71EF-0AA8-AEE3D09A1F2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98847" y="1370330"/>
                      <a:ext cx="0" cy="388620"/>
                    </a:xfrm>
                    <a:custGeom>
                      <a:avLst/>
                      <a:gdLst>
                        <a:gd name="connsiteX0" fmla="*/ 0 w 0"/>
                        <a:gd name="connsiteY0" fmla="*/ 0 h 388620"/>
                        <a:gd name="connsiteX1" fmla="*/ 0 w 0"/>
                        <a:gd name="connsiteY1" fmla="*/ 388620 h 38862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</a:cxnLst>
                      <a:rect l="l" t="t" r="r" b="b"/>
                      <a:pathLst>
                        <a:path h="388620">
                          <a:moveTo>
                            <a:pt x="0" y="0"/>
                          </a:moveTo>
                          <a:lnTo>
                            <a:pt x="0" y="388620"/>
                          </a:lnTo>
                        </a:path>
                      </a:pathLst>
                    </a:custGeom>
                    <a:noFill/>
                    <a:ln>
                      <a:solidFill>
                        <a:srgbClr val="0000FF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</p:grpSp>
            </p:grpSp>
          </p:grpSp>
        </p:grpSp>
        <p:sp>
          <p:nvSpPr>
            <p:cNvPr id="73" name="자유형 71">
              <a:extLst>
                <a:ext uri="{FF2B5EF4-FFF2-40B4-BE49-F238E27FC236}">
                  <a16:creationId xmlns:a16="http://schemas.microsoft.com/office/drawing/2014/main" id="{E9F55F31-A233-56EE-D860-E81785D013B0}"/>
                </a:ext>
              </a:extLst>
            </p:cNvPr>
            <p:cNvSpPr/>
            <p:nvPr/>
          </p:nvSpPr>
          <p:spPr>
            <a:xfrm>
              <a:off x="246434" y="3041515"/>
              <a:ext cx="155643" cy="0"/>
            </a:xfrm>
            <a:custGeom>
              <a:avLst/>
              <a:gdLst>
                <a:gd name="connsiteX0" fmla="*/ 155643 w 155643"/>
                <a:gd name="connsiteY0" fmla="*/ 0 h 0"/>
                <a:gd name="connsiteX1" fmla="*/ 0 w 155643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5643">
                  <a:moveTo>
                    <a:pt x="155643" y="0"/>
                  </a:moveTo>
                  <a:lnTo>
                    <a:pt x="0" y="0"/>
                  </a:lnTo>
                </a:path>
              </a:pathLst>
            </a:custGeom>
            <a:noFill/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8A231F37-7651-9EBA-0D1B-7B53AED44F77}"/>
              </a:ext>
            </a:extLst>
          </p:cNvPr>
          <p:cNvCxnSpPr>
            <a:cxnSpLocks/>
          </p:cNvCxnSpPr>
          <p:nvPr/>
        </p:nvCxnSpPr>
        <p:spPr>
          <a:xfrm>
            <a:off x="219638" y="4109622"/>
            <a:ext cx="103743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9D729CD6-B86A-6270-AEBF-56A8855EB56C}"/>
              </a:ext>
            </a:extLst>
          </p:cNvPr>
          <p:cNvCxnSpPr>
            <a:cxnSpLocks/>
          </p:cNvCxnSpPr>
          <p:nvPr/>
        </p:nvCxnSpPr>
        <p:spPr>
          <a:xfrm>
            <a:off x="280780" y="6451829"/>
            <a:ext cx="103743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6" name="구부러진 연결선[U] 112">
            <a:extLst>
              <a:ext uri="{FF2B5EF4-FFF2-40B4-BE49-F238E27FC236}">
                <a16:creationId xmlns:a16="http://schemas.microsoft.com/office/drawing/2014/main" id="{0506E5C7-B20B-B611-D096-2ACD6810075F}"/>
              </a:ext>
            </a:extLst>
          </p:cNvPr>
          <p:cNvCxnSpPr>
            <a:cxnSpLocks/>
            <a:stCxn id="111" idx="2"/>
            <a:endCxn id="100" idx="1"/>
          </p:cNvCxnSpPr>
          <p:nvPr/>
        </p:nvCxnSpPr>
        <p:spPr>
          <a:xfrm flipV="1">
            <a:off x="1347985" y="2537883"/>
            <a:ext cx="313777" cy="988966"/>
          </a:xfrm>
          <a:prstGeom prst="curvedConnector3">
            <a:avLst>
              <a:gd name="adj1" fmla="val 44096"/>
            </a:avLst>
          </a:prstGeom>
          <a:ln>
            <a:solidFill>
              <a:schemeClr val="dk1">
                <a:alpha val="44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7" name="구부러진 연결선[U] 116">
            <a:extLst>
              <a:ext uri="{FF2B5EF4-FFF2-40B4-BE49-F238E27FC236}">
                <a16:creationId xmlns:a16="http://schemas.microsoft.com/office/drawing/2014/main" id="{FAB32FBE-C5FD-3601-417B-A36DF2CB3C7C}"/>
              </a:ext>
            </a:extLst>
          </p:cNvPr>
          <p:cNvCxnSpPr>
            <a:cxnSpLocks/>
            <a:stCxn id="111" idx="6"/>
            <a:endCxn id="82" idx="1"/>
          </p:cNvCxnSpPr>
          <p:nvPr/>
        </p:nvCxnSpPr>
        <p:spPr>
          <a:xfrm flipV="1">
            <a:off x="7037585" y="2537883"/>
            <a:ext cx="945239" cy="988966"/>
          </a:xfrm>
          <a:prstGeom prst="curvedConnector3">
            <a:avLst>
              <a:gd name="adj1" fmla="val 59648"/>
            </a:avLst>
          </a:prstGeom>
          <a:ln>
            <a:solidFill>
              <a:schemeClr val="dk1">
                <a:alpha val="44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3BCA285F-21E5-BAB5-0A7A-4A2423D38302}"/>
              </a:ext>
            </a:extLst>
          </p:cNvPr>
          <p:cNvSpPr txBox="1"/>
          <p:nvPr/>
        </p:nvSpPr>
        <p:spPr>
          <a:xfrm>
            <a:off x="8689750" y="5164181"/>
            <a:ext cx="3649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ore-KR" dirty="0"/>
              <a:t>Frequency can be only even</a:t>
            </a:r>
            <a:endParaRPr lang="ko-Kore-KR" altLang="en-US" dirty="0"/>
          </a:p>
        </p:txBody>
      </p: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26342E14-AC35-5DEF-A8F9-D03CC605AE3B}"/>
              </a:ext>
            </a:extLst>
          </p:cNvPr>
          <p:cNvCxnSpPr>
            <a:cxnSpLocks/>
          </p:cNvCxnSpPr>
          <p:nvPr/>
        </p:nvCxnSpPr>
        <p:spPr>
          <a:xfrm flipV="1">
            <a:off x="1020745" y="3226733"/>
            <a:ext cx="5042968" cy="654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114EE180-559E-4D13-85DE-1228CF7E6887}"/>
              </a:ext>
            </a:extLst>
          </p:cNvPr>
          <p:cNvSpPr txBox="1"/>
          <p:nvPr/>
        </p:nvSpPr>
        <p:spPr>
          <a:xfrm>
            <a:off x="1577780" y="3161417"/>
            <a:ext cx="3649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ore-KR" dirty="0"/>
              <a:t>Even number of SYNC_CLK</a:t>
            </a:r>
            <a:endParaRPr lang="ko-Kore-KR" altLang="en-US" dirty="0"/>
          </a:p>
        </p:txBody>
      </p:sp>
      <p:sp>
        <p:nvSpPr>
          <p:cNvPr id="111" name="자유형 166">
            <a:extLst>
              <a:ext uri="{FF2B5EF4-FFF2-40B4-BE49-F238E27FC236}">
                <a16:creationId xmlns:a16="http://schemas.microsoft.com/office/drawing/2014/main" id="{BB494A6A-85CC-A920-71A2-A3BC02A082E2}"/>
              </a:ext>
            </a:extLst>
          </p:cNvPr>
          <p:cNvSpPr/>
          <p:nvPr/>
        </p:nvSpPr>
        <p:spPr>
          <a:xfrm>
            <a:off x="560585" y="3526849"/>
            <a:ext cx="10298363" cy="520700"/>
          </a:xfrm>
          <a:custGeom>
            <a:avLst/>
            <a:gdLst>
              <a:gd name="connsiteX0" fmla="*/ 0 w 10298363"/>
              <a:gd name="connsiteY0" fmla="*/ 495300 h 520700"/>
              <a:gd name="connsiteX1" fmla="*/ 787400 w 10298363"/>
              <a:gd name="connsiteY1" fmla="*/ 495300 h 520700"/>
              <a:gd name="connsiteX2" fmla="*/ 787400 w 10298363"/>
              <a:gd name="connsiteY2" fmla="*/ 0 h 520700"/>
              <a:gd name="connsiteX3" fmla="*/ 2387600 w 10298363"/>
              <a:gd name="connsiteY3" fmla="*/ 0 h 520700"/>
              <a:gd name="connsiteX4" fmla="*/ 2387600 w 10298363"/>
              <a:gd name="connsiteY4" fmla="*/ 520700 h 520700"/>
              <a:gd name="connsiteX5" fmla="*/ 6477000 w 10298363"/>
              <a:gd name="connsiteY5" fmla="*/ 520700 h 520700"/>
              <a:gd name="connsiteX6" fmla="*/ 6477000 w 10298363"/>
              <a:gd name="connsiteY6" fmla="*/ 0 h 520700"/>
              <a:gd name="connsiteX7" fmla="*/ 8026400 w 10298363"/>
              <a:gd name="connsiteY7" fmla="*/ 0 h 520700"/>
              <a:gd name="connsiteX8" fmla="*/ 8026400 w 10298363"/>
              <a:gd name="connsiteY8" fmla="*/ 520700 h 520700"/>
              <a:gd name="connsiteX9" fmla="*/ 10298363 w 10298363"/>
              <a:gd name="connsiteY9" fmla="*/ 520700 h 520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298363" h="520700">
                <a:moveTo>
                  <a:pt x="0" y="495300"/>
                </a:moveTo>
                <a:lnTo>
                  <a:pt x="787400" y="495300"/>
                </a:lnTo>
                <a:lnTo>
                  <a:pt x="787400" y="0"/>
                </a:lnTo>
                <a:lnTo>
                  <a:pt x="2387600" y="0"/>
                </a:lnTo>
                <a:lnTo>
                  <a:pt x="2387600" y="520700"/>
                </a:lnTo>
                <a:lnTo>
                  <a:pt x="6477000" y="520700"/>
                </a:lnTo>
                <a:lnTo>
                  <a:pt x="6477000" y="0"/>
                </a:lnTo>
                <a:lnTo>
                  <a:pt x="8026400" y="0"/>
                </a:lnTo>
                <a:lnTo>
                  <a:pt x="8026400" y="520700"/>
                </a:lnTo>
                <a:lnTo>
                  <a:pt x="10298363" y="520700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12" name="구부러진 연결선[U] 175">
            <a:extLst>
              <a:ext uri="{FF2B5EF4-FFF2-40B4-BE49-F238E27FC236}">
                <a16:creationId xmlns:a16="http://schemas.microsoft.com/office/drawing/2014/main" id="{457827AA-BBC2-7940-B402-3D80D3F2059B}"/>
              </a:ext>
            </a:extLst>
          </p:cNvPr>
          <p:cNvCxnSpPr>
            <a:cxnSpLocks/>
            <a:stCxn id="82" idx="1"/>
          </p:cNvCxnSpPr>
          <p:nvPr/>
        </p:nvCxnSpPr>
        <p:spPr>
          <a:xfrm>
            <a:off x="7982824" y="2537883"/>
            <a:ext cx="151155" cy="3816014"/>
          </a:xfrm>
          <a:prstGeom prst="curvedConnector4">
            <a:avLst>
              <a:gd name="adj1" fmla="val -145930"/>
              <a:gd name="adj2" fmla="val 57076"/>
            </a:avLst>
          </a:prstGeom>
          <a:ln>
            <a:solidFill>
              <a:schemeClr val="dk1">
                <a:alpha val="44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3" name="자유형 183">
            <a:extLst>
              <a:ext uri="{FF2B5EF4-FFF2-40B4-BE49-F238E27FC236}">
                <a16:creationId xmlns:a16="http://schemas.microsoft.com/office/drawing/2014/main" id="{F0D853E5-74C8-876B-5689-22203FB8FD02}"/>
              </a:ext>
            </a:extLst>
          </p:cNvPr>
          <p:cNvSpPr/>
          <p:nvPr/>
        </p:nvSpPr>
        <p:spPr>
          <a:xfrm>
            <a:off x="224589" y="5150740"/>
            <a:ext cx="10266948" cy="1203157"/>
          </a:xfrm>
          <a:custGeom>
            <a:avLst/>
            <a:gdLst>
              <a:gd name="connsiteX0" fmla="*/ 0 w 10266948"/>
              <a:gd name="connsiteY0" fmla="*/ 0 h 1203157"/>
              <a:gd name="connsiteX1" fmla="*/ 1459832 w 10266948"/>
              <a:gd name="connsiteY1" fmla="*/ 0 h 1203157"/>
              <a:gd name="connsiteX2" fmla="*/ 1459832 w 10266948"/>
              <a:gd name="connsiteY2" fmla="*/ 224589 h 1203157"/>
              <a:gd name="connsiteX3" fmla="*/ 2711116 w 10266948"/>
              <a:gd name="connsiteY3" fmla="*/ 224589 h 1203157"/>
              <a:gd name="connsiteX4" fmla="*/ 2711116 w 10266948"/>
              <a:gd name="connsiteY4" fmla="*/ 449178 h 1203157"/>
              <a:gd name="connsiteX5" fmla="*/ 3978443 w 10266948"/>
              <a:gd name="connsiteY5" fmla="*/ 449178 h 1203157"/>
              <a:gd name="connsiteX6" fmla="*/ 3978443 w 10266948"/>
              <a:gd name="connsiteY6" fmla="*/ 641684 h 1203157"/>
              <a:gd name="connsiteX7" fmla="*/ 5277853 w 10266948"/>
              <a:gd name="connsiteY7" fmla="*/ 641684 h 1203157"/>
              <a:gd name="connsiteX8" fmla="*/ 5277853 w 10266948"/>
              <a:gd name="connsiteY8" fmla="*/ 914400 h 1203157"/>
              <a:gd name="connsiteX9" fmla="*/ 6513095 w 10266948"/>
              <a:gd name="connsiteY9" fmla="*/ 914400 h 1203157"/>
              <a:gd name="connsiteX10" fmla="*/ 6513095 w 10266948"/>
              <a:gd name="connsiteY10" fmla="*/ 1203157 h 1203157"/>
              <a:gd name="connsiteX11" fmla="*/ 10266948 w 10266948"/>
              <a:gd name="connsiteY11" fmla="*/ 1203157 h 12031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266948" h="1203157">
                <a:moveTo>
                  <a:pt x="0" y="0"/>
                </a:moveTo>
                <a:lnTo>
                  <a:pt x="1459832" y="0"/>
                </a:lnTo>
                <a:lnTo>
                  <a:pt x="1459832" y="224589"/>
                </a:lnTo>
                <a:lnTo>
                  <a:pt x="2711116" y="224589"/>
                </a:lnTo>
                <a:lnTo>
                  <a:pt x="2711116" y="449178"/>
                </a:lnTo>
                <a:lnTo>
                  <a:pt x="3978443" y="449178"/>
                </a:lnTo>
                <a:lnTo>
                  <a:pt x="3978443" y="641684"/>
                </a:lnTo>
                <a:lnTo>
                  <a:pt x="5277853" y="641684"/>
                </a:lnTo>
                <a:lnTo>
                  <a:pt x="5277853" y="914400"/>
                </a:lnTo>
                <a:lnTo>
                  <a:pt x="6513095" y="914400"/>
                </a:lnTo>
                <a:lnTo>
                  <a:pt x="6513095" y="1203157"/>
                </a:lnTo>
                <a:lnTo>
                  <a:pt x="10266948" y="1203157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5EACA599-0633-798B-759E-9D48B6210D85}"/>
              </a:ext>
            </a:extLst>
          </p:cNvPr>
          <p:cNvSpPr txBox="1"/>
          <p:nvPr/>
        </p:nvSpPr>
        <p:spPr>
          <a:xfrm>
            <a:off x="-882130" y="4775894"/>
            <a:ext cx="3649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ore-KR" dirty="0"/>
              <a:t>Odd Frequency</a:t>
            </a:r>
            <a:endParaRPr lang="ko-Kore-KR" altLang="en-US" dirty="0"/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AA6AD7CA-B100-EF1C-9DBF-3573DDB85BEA}"/>
              </a:ext>
            </a:extLst>
          </p:cNvPr>
          <p:cNvSpPr txBox="1"/>
          <p:nvPr/>
        </p:nvSpPr>
        <p:spPr>
          <a:xfrm>
            <a:off x="8757838" y="6064016"/>
            <a:ext cx="3649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ore-KR" dirty="0"/>
              <a:t>Even Frequency</a:t>
            </a:r>
            <a:endParaRPr lang="ko-Kore-KR" altLang="en-US" dirty="0"/>
          </a:p>
        </p:txBody>
      </p:sp>
      <p:cxnSp>
        <p:nvCxnSpPr>
          <p:cNvPr id="116" name="직선 화살표 연결선 115">
            <a:extLst>
              <a:ext uri="{FF2B5EF4-FFF2-40B4-BE49-F238E27FC236}">
                <a16:creationId xmlns:a16="http://schemas.microsoft.com/office/drawing/2014/main" id="{69553CB0-29B6-5899-ED95-03DCF1A819D4}"/>
              </a:ext>
            </a:extLst>
          </p:cNvPr>
          <p:cNvCxnSpPr>
            <a:cxnSpLocks/>
          </p:cNvCxnSpPr>
          <p:nvPr/>
        </p:nvCxnSpPr>
        <p:spPr>
          <a:xfrm>
            <a:off x="2970609" y="5083728"/>
            <a:ext cx="7041" cy="29160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7" name="TextBox 116">
            <a:extLst>
              <a:ext uri="{FF2B5EF4-FFF2-40B4-BE49-F238E27FC236}">
                <a16:creationId xmlns:a16="http://schemas.microsoft.com/office/drawing/2014/main" id="{ED462D40-9687-A84D-C46E-B625198EB880}"/>
              </a:ext>
            </a:extLst>
          </p:cNvPr>
          <p:cNvSpPr txBox="1"/>
          <p:nvPr/>
        </p:nvSpPr>
        <p:spPr>
          <a:xfrm>
            <a:off x="3040216" y="5035065"/>
            <a:ext cx="1025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ore-KR" dirty="0"/>
              <a:t>1FTW</a:t>
            </a:r>
            <a:endParaRPr lang="ko-Kore-KR" altLang="en-US" dirty="0"/>
          </a:p>
        </p:txBody>
      </p:sp>
      <p:sp>
        <p:nvSpPr>
          <p:cNvPr id="118" name="자유형 127">
            <a:extLst>
              <a:ext uri="{FF2B5EF4-FFF2-40B4-BE49-F238E27FC236}">
                <a16:creationId xmlns:a16="http://schemas.microsoft.com/office/drawing/2014/main" id="{BE248CCF-DD96-39C2-340F-3CDA2A044601}"/>
              </a:ext>
            </a:extLst>
          </p:cNvPr>
          <p:cNvSpPr/>
          <p:nvPr/>
        </p:nvSpPr>
        <p:spPr>
          <a:xfrm>
            <a:off x="241300" y="3526849"/>
            <a:ext cx="10298363" cy="520700"/>
          </a:xfrm>
          <a:custGeom>
            <a:avLst/>
            <a:gdLst>
              <a:gd name="connsiteX0" fmla="*/ 0 w 10298363"/>
              <a:gd name="connsiteY0" fmla="*/ 495300 h 520700"/>
              <a:gd name="connsiteX1" fmla="*/ 787400 w 10298363"/>
              <a:gd name="connsiteY1" fmla="*/ 495300 h 520700"/>
              <a:gd name="connsiteX2" fmla="*/ 787400 w 10298363"/>
              <a:gd name="connsiteY2" fmla="*/ 0 h 520700"/>
              <a:gd name="connsiteX3" fmla="*/ 2387600 w 10298363"/>
              <a:gd name="connsiteY3" fmla="*/ 0 h 520700"/>
              <a:gd name="connsiteX4" fmla="*/ 2387600 w 10298363"/>
              <a:gd name="connsiteY4" fmla="*/ 520700 h 520700"/>
              <a:gd name="connsiteX5" fmla="*/ 6477000 w 10298363"/>
              <a:gd name="connsiteY5" fmla="*/ 520700 h 520700"/>
              <a:gd name="connsiteX6" fmla="*/ 6477000 w 10298363"/>
              <a:gd name="connsiteY6" fmla="*/ 0 h 520700"/>
              <a:gd name="connsiteX7" fmla="*/ 8026400 w 10298363"/>
              <a:gd name="connsiteY7" fmla="*/ 0 h 520700"/>
              <a:gd name="connsiteX8" fmla="*/ 8026400 w 10298363"/>
              <a:gd name="connsiteY8" fmla="*/ 520700 h 520700"/>
              <a:gd name="connsiteX9" fmla="*/ 10298363 w 10298363"/>
              <a:gd name="connsiteY9" fmla="*/ 520700 h 520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298363" h="520700">
                <a:moveTo>
                  <a:pt x="0" y="495300"/>
                </a:moveTo>
                <a:lnTo>
                  <a:pt x="787400" y="495300"/>
                </a:lnTo>
                <a:lnTo>
                  <a:pt x="787400" y="0"/>
                </a:lnTo>
                <a:lnTo>
                  <a:pt x="2387600" y="0"/>
                </a:lnTo>
                <a:lnTo>
                  <a:pt x="2387600" y="520700"/>
                </a:lnTo>
                <a:lnTo>
                  <a:pt x="6477000" y="520700"/>
                </a:lnTo>
                <a:lnTo>
                  <a:pt x="6477000" y="0"/>
                </a:lnTo>
                <a:lnTo>
                  <a:pt x="8026400" y="0"/>
                </a:lnTo>
                <a:lnTo>
                  <a:pt x="8026400" y="520700"/>
                </a:lnTo>
                <a:lnTo>
                  <a:pt x="10298363" y="520700"/>
                </a:lnTo>
              </a:path>
            </a:pathLst>
          </a:cu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7178E030-E328-2284-6956-C3D95F44AEE3}"/>
              </a:ext>
            </a:extLst>
          </p:cNvPr>
          <p:cNvSpPr txBox="1"/>
          <p:nvPr/>
        </p:nvSpPr>
        <p:spPr>
          <a:xfrm>
            <a:off x="200169" y="4157050"/>
            <a:ext cx="186505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300" dirty="0"/>
              <a:t>I/O_UPDATE DELAY</a:t>
            </a:r>
            <a:endParaRPr kumimoji="1" lang="ko-Kore-KR" altLang="en-US" sz="1300" dirty="0"/>
          </a:p>
        </p:txBody>
      </p:sp>
      <p:cxnSp>
        <p:nvCxnSpPr>
          <p:cNvPr id="120" name="직선 화살표 연결선 119">
            <a:extLst>
              <a:ext uri="{FF2B5EF4-FFF2-40B4-BE49-F238E27FC236}">
                <a16:creationId xmlns:a16="http://schemas.microsoft.com/office/drawing/2014/main" id="{D639C2F7-6766-8950-88EC-11187982EE8B}"/>
              </a:ext>
            </a:extLst>
          </p:cNvPr>
          <p:cNvCxnSpPr/>
          <p:nvPr/>
        </p:nvCxnSpPr>
        <p:spPr>
          <a:xfrm>
            <a:off x="742811" y="4066030"/>
            <a:ext cx="277934" cy="0"/>
          </a:xfrm>
          <a:prstGeom prst="straightConnector1">
            <a:avLst/>
          </a:prstGeom>
          <a:ln>
            <a:tailEnd type="stealt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786368A1-EE89-1A78-6357-B36E285869A6}"/>
              </a:ext>
            </a:extLst>
          </p:cNvPr>
          <p:cNvCxnSpPr>
            <a:cxnSpLocks/>
          </p:cNvCxnSpPr>
          <p:nvPr/>
        </p:nvCxnSpPr>
        <p:spPr>
          <a:xfrm flipH="1">
            <a:off x="1340318" y="4066030"/>
            <a:ext cx="250920" cy="0"/>
          </a:xfrm>
          <a:prstGeom prst="straightConnector1">
            <a:avLst/>
          </a:prstGeom>
          <a:ln>
            <a:tailEnd type="stealt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2" name="TextBox 121">
            <a:extLst>
              <a:ext uri="{FF2B5EF4-FFF2-40B4-BE49-F238E27FC236}">
                <a16:creationId xmlns:a16="http://schemas.microsoft.com/office/drawing/2014/main" id="{AF86CDB0-FC56-604B-78AB-F1A9CE6D96BB}"/>
              </a:ext>
            </a:extLst>
          </p:cNvPr>
          <p:cNvSpPr txBox="1"/>
          <p:nvPr/>
        </p:nvSpPr>
        <p:spPr>
          <a:xfrm>
            <a:off x="10593977" y="2008325"/>
            <a:ext cx="151267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300" dirty="0"/>
              <a:t>SYS_CLK 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686320E8-2648-3097-FCA9-4A86B693EBCB}"/>
              </a:ext>
            </a:extLst>
          </p:cNvPr>
          <p:cNvSpPr txBox="1"/>
          <p:nvPr/>
        </p:nvSpPr>
        <p:spPr>
          <a:xfrm>
            <a:off x="10593977" y="2819017"/>
            <a:ext cx="1449185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300" dirty="0"/>
              <a:t>DDS SYNC_CLK</a:t>
            </a:r>
            <a:endParaRPr kumimoji="1" lang="ko-Kore-KR" altLang="en-US" sz="1300" dirty="0"/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693D782C-A706-116D-9E46-7EC6CF79B82B}"/>
              </a:ext>
            </a:extLst>
          </p:cNvPr>
          <p:cNvSpPr txBox="1"/>
          <p:nvPr/>
        </p:nvSpPr>
        <p:spPr>
          <a:xfrm>
            <a:off x="10593977" y="3845405"/>
            <a:ext cx="159802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300" dirty="0"/>
              <a:t>Common I/O update</a:t>
            </a:r>
            <a:endParaRPr kumimoji="1" lang="ko-Kore-KR" altLang="en-US" sz="1300" dirty="0"/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ED584E55-60D3-08B4-A5FF-6C0CA41764A0}"/>
              </a:ext>
            </a:extLst>
          </p:cNvPr>
          <p:cNvSpPr txBox="1"/>
          <p:nvPr/>
        </p:nvSpPr>
        <p:spPr>
          <a:xfrm>
            <a:off x="10593977" y="6146269"/>
            <a:ext cx="159802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300" dirty="0"/>
              <a:t>FTW</a:t>
            </a:r>
            <a:endParaRPr kumimoji="1" lang="ko-Kore-KR" altLang="en-US" sz="1300" dirty="0"/>
          </a:p>
        </p:txBody>
      </p:sp>
    </p:spTree>
    <p:extLst>
      <p:ext uri="{BB962C8B-B14F-4D97-AF65-F5344CB8AC3E}">
        <p14:creationId xmlns:p14="http://schemas.microsoft.com/office/powerpoint/2010/main" val="3415512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3DB67BB-3444-0387-CBE2-886C6A0276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2023. 2. 1.</a:t>
            </a:r>
            <a:endParaRPr kumimoji="1" lang="ko-Kore-KR" altLang="en-US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B282D2B0-C77A-D452-A7F4-51728E03AA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44" y="156580"/>
            <a:ext cx="12021312" cy="893542"/>
          </a:xfrm>
        </p:spPr>
        <p:txBody>
          <a:bodyPr/>
          <a:lstStyle/>
          <a:p>
            <a:r>
              <a:rPr kumimoji="1" lang="en-US" altLang="ko-Kore-KR" dirty="0" err="1"/>
              <a:t>tune_io_update_delay</a:t>
            </a:r>
            <a:r>
              <a:rPr kumimoji="1" lang="en-US" altLang="ko-Kore-KR" dirty="0"/>
              <a:t> function</a:t>
            </a:r>
            <a:endParaRPr kumimoji="1" lang="ko-Kore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CC2B848-084F-7655-A6FB-135E3DE23E0B}"/>
              </a:ext>
            </a:extLst>
          </p:cNvPr>
          <p:cNvSpPr/>
          <p:nvPr/>
        </p:nvSpPr>
        <p:spPr>
          <a:xfrm>
            <a:off x="219638" y="1266869"/>
            <a:ext cx="8083114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100" dirty="0">
                <a:latin typeface="Monaco" pitchFamily="2" charset="0"/>
              </a:rPr>
              <a:t>882     </a:t>
            </a:r>
            <a:r>
              <a:rPr lang="en-US" altLang="ko-Kore-KR" sz="1100" dirty="0">
                <a:solidFill>
                  <a:srgbClr val="0000FF"/>
                </a:solidFill>
                <a:latin typeface="Monaco" pitchFamily="2" charset="0"/>
              </a:rPr>
              <a:t>@kernel</a:t>
            </a:r>
          </a:p>
          <a:p>
            <a:r>
              <a:rPr lang="en-US" altLang="ko-Kore-KR" sz="1100" dirty="0">
                <a:latin typeface="Monaco" pitchFamily="2" charset="0"/>
              </a:rPr>
              <a:t>883     </a:t>
            </a:r>
            <a:r>
              <a:rPr lang="en-US" altLang="ko-Kore-KR" sz="1100" dirty="0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def</a:t>
            </a:r>
            <a:r>
              <a:rPr lang="en-US" altLang="ko-Kore-KR" sz="1100" dirty="0">
                <a:latin typeface="Monaco" pitchFamily="2" charset="0"/>
              </a:rPr>
              <a:t> </a:t>
            </a:r>
            <a:r>
              <a:rPr lang="en-US" altLang="ko-Kore-KR" sz="1100" dirty="0" err="1">
                <a:solidFill>
                  <a:srgbClr val="0000FF"/>
                </a:solidFill>
                <a:latin typeface="Monaco" pitchFamily="2" charset="0"/>
              </a:rPr>
              <a:t>tune_io_update_delay</a:t>
            </a:r>
            <a:r>
              <a:rPr lang="en-US" altLang="ko-Kore-KR" sz="1100" dirty="0">
                <a:latin typeface="Monaco" pitchFamily="2" charset="0"/>
              </a:rPr>
              <a:t>(</a:t>
            </a:r>
            <a:r>
              <a:rPr lang="en-US" altLang="ko-Kore-KR" sz="1100" dirty="0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self</a:t>
            </a:r>
            <a:r>
              <a:rPr lang="en-US" altLang="ko-Kore-KR" sz="1100" dirty="0">
                <a:latin typeface="Monaco" pitchFamily="2" charset="0"/>
              </a:rPr>
              <a:t>):</a:t>
            </a:r>
          </a:p>
          <a:p>
            <a:r>
              <a:rPr lang="en-US" altLang="ko-Kore-KR" sz="1100" dirty="0">
                <a:latin typeface="Monaco" pitchFamily="2" charset="0"/>
              </a:rPr>
              <a:t>899         period = </a:t>
            </a:r>
            <a:r>
              <a:rPr lang="en-US" altLang="ko-Kore-KR" sz="1100" dirty="0" err="1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self</a:t>
            </a:r>
            <a:r>
              <a:rPr lang="en-US" altLang="ko-Kore-KR" sz="1100" dirty="0" err="1">
                <a:latin typeface="Monaco" pitchFamily="2" charset="0"/>
              </a:rPr>
              <a:t>.sysclk_per_mu</a:t>
            </a:r>
            <a:r>
              <a:rPr lang="en-US" altLang="ko-Kore-KR" sz="1100" dirty="0">
                <a:latin typeface="Monaco" pitchFamily="2" charset="0"/>
              </a:rPr>
              <a:t> * 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4</a:t>
            </a:r>
          </a:p>
          <a:p>
            <a:r>
              <a:rPr lang="en-US" altLang="ko-Kore-KR" sz="1100" dirty="0">
                <a:latin typeface="Monaco" pitchFamily="2" charset="0"/>
              </a:rPr>
              <a:t>900         repeat = 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100</a:t>
            </a:r>
          </a:p>
          <a:p>
            <a:r>
              <a:rPr lang="en-US" altLang="ko-Kore-KR" sz="1100" dirty="0">
                <a:latin typeface="Monaco" pitchFamily="2" charset="0"/>
              </a:rPr>
              <a:t>901         </a:t>
            </a:r>
            <a:r>
              <a:rPr lang="en-US" altLang="ko-Kore-KR" sz="1100" dirty="0">
                <a:solidFill>
                  <a:schemeClr val="accent2"/>
                </a:solidFill>
                <a:latin typeface="Monaco" pitchFamily="2" charset="0"/>
              </a:rPr>
              <a:t>for</a:t>
            </a:r>
            <a:r>
              <a:rPr lang="en-US" altLang="ko-Kore-KR" sz="1100" dirty="0">
                <a:latin typeface="Monaco" pitchFamily="2" charset="0"/>
              </a:rPr>
              <a:t> </a:t>
            </a:r>
            <a:r>
              <a:rPr lang="en-US" altLang="ko-Kore-KR" sz="1100" dirty="0" err="1">
                <a:latin typeface="Monaco" pitchFamily="2" charset="0"/>
              </a:rPr>
              <a:t>i</a:t>
            </a:r>
            <a:r>
              <a:rPr lang="en-US" altLang="ko-Kore-KR" sz="1100" dirty="0">
                <a:latin typeface="Monaco" pitchFamily="2" charset="0"/>
              </a:rPr>
              <a:t> </a:t>
            </a:r>
            <a:r>
              <a:rPr lang="en-US" altLang="ko-Kore-KR" sz="1100" dirty="0">
                <a:solidFill>
                  <a:schemeClr val="accent2"/>
                </a:solidFill>
                <a:latin typeface="Monaco" pitchFamily="2" charset="0"/>
                <a:ea typeface="Verdana" panose="020B0604030504040204" pitchFamily="34" charset="0"/>
                <a:cs typeface="Verdana" panose="020B0604030504040204" pitchFamily="34" charset="0"/>
              </a:rPr>
              <a:t>in</a:t>
            </a:r>
            <a:r>
              <a:rPr lang="en-US" altLang="ko-Kore-KR" sz="1100" dirty="0">
                <a:latin typeface="Monaco" pitchFamily="2" charset="0"/>
              </a:rPr>
              <a:t> range(period):</a:t>
            </a:r>
          </a:p>
          <a:p>
            <a:r>
              <a:rPr lang="en-US" altLang="ko-Kore-KR" sz="1100" dirty="0">
                <a:latin typeface="Monaco" pitchFamily="2" charset="0"/>
              </a:rPr>
              <a:t>902             t = 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0</a:t>
            </a:r>
          </a:p>
          <a:p>
            <a:r>
              <a:rPr lang="en-US" altLang="ko-Kore-KR" sz="1100" dirty="0">
                <a:latin typeface="Monaco" pitchFamily="2" charset="0"/>
              </a:rPr>
              <a:t>904             </a:t>
            </a:r>
            <a:r>
              <a:rPr lang="en-US" altLang="ko-Kore-KR" sz="1100" dirty="0">
                <a:solidFill>
                  <a:schemeClr val="accent2"/>
                </a:solidFill>
                <a:latin typeface="Monaco" pitchFamily="2" charset="0"/>
              </a:rPr>
              <a:t>for</a:t>
            </a:r>
            <a:r>
              <a:rPr lang="en-US" altLang="ko-Kore-KR" sz="1100" dirty="0">
                <a:latin typeface="Monaco" pitchFamily="2" charset="0"/>
              </a:rPr>
              <a:t> j </a:t>
            </a:r>
            <a:r>
              <a:rPr lang="en-US" altLang="ko-Kore-KR" sz="1100" dirty="0">
                <a:solidFill>
                  <a:schemeClr val="accent2"/>
                </a:solidFill>
                <a:latin typeface="Monaco" pitchFamily="2" charset="0"/>
                <a:ea typeface="Verdana" panose="020B0604030504040204" pitchFamily="34" charset="0"/>
                <a:cs typeface="Verdana" panose="020B0604030504040204" pitchFamily="34" charset="0"/>
              </a:rPr>
              <a:t>in</a:t>
            </a:r>
            <a:r>
              <a:rPr lang="en-US" altLang="ko-Kore-KR" sz="1100" dirty="0">
                <a:latin typeface="Monaco" pitchFamily="2" charset="0"/>
              </a:rPr>
              <a:t> range(repeat):</a:t>
            </a:r>
          </a:p>
          <a:p>
            <a:r>
              <a:rPr lang="en-US" altLang="ko-Kore-KR" sz="1100" dirty="0">
                <a:latin typeface="Monaco" pitchFamily="2" charset="0"/>
              </a:rPr>
              <a:t>905                 t += </a:t>
            </a:r>
            <a:r>
              <a:rPr lang="en-US" altLang="ko-Kore-KR" sz="1100" dirty="0" err="1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self</a:t>
            </a:r>
            <a:r>
              <a:rPr lang="en-US" altLang="ko-Kore-KR" sz="1100" dirty="0" err="1">
                <a:latin typeface="Monaco" pitchFamily="2" charset="0"/>
              </a:rPr>
              <a:t>.measure_io_update_alignment</a:t>
            </a:r>
            <a:r>
              <a:rPr lang="en-US" altLang="ko-Kore-KR" sz="1100" dirty="0">
                <a:latin typeface="Monaco" pitchFamily="2" charset="0"/>
              </a:rPr>
              <a:t>(</a:t>
            </a:r>
            <a:r>
              <a:rPr lang="en-US" altLang="ko-Kore-KR" sz="1100" dirty="0" err="1">
                <a:latin typeface="Monaco" pitchFamily="2" charset="0"/>
              </a:rPr>
              <a:t>i</a:t>
            </a:r>
            <a:r>
              <a:rPr lang="en-US" altLang="ko-Kore-KR" sz="1100" dirty="0">
                <a:latin typeface="Monaco" pitchFamily="2" charset="0"/>
              </a:rPr>
              <a:t>, </a:t>
            </a:r>
            <a:r>
              <a:rPr lang="en-US" altLang="ko-Kore-KR" sz="1100" dirty="0" err="1">
                <a:latin typeface="Monaco" pitchFamily="2" charset="0"/>
              </a:rPr>
              <a:t>i</a:t>
            </a:r>
            <a:r>
              <a:rPr lang="en-US" altLang="ko-Kore-KR" sz="1100" dirty="0">
                <a:latin typeface="Monaco" pitchFamily="2" charset="0"/>
              </a:rPr>
              <a:t> + 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2</a:t>
            </a:r>
            <a:r>
              <a:rPr lang="en-US" altLang="ko-Kore-KR" sz="1100" dirty="0">
                <a:latin typeface="Monaco" pitchFamily="2" charset="0"/>
              </a:rPr>
              <a:t>)</a:t>
            </a:r>
          </a:p>
          <a:p>
            <a:r>
              <a:rPr lang="en-US" altLang="ko-Kore-KR" sz="1100" dirty="0">
                <a:latin typeface="Monaco" pitchFamily="2" charset="0"/>
              </a:rPr>
              <a:t>906             </a:t>
            </a:r>
            <a:r>
              <a:rPr lang="en-US" altLang="ko-Kore-KR" sz="1100" dirty="0">
                <a:solidFill>
                  <a:schemeClr val="accent2"/>
                </a:solidFill>
                <a:latin typeface="Monaco" pitchFamily="2" charset="0"/>
              </a:rPr>
              <a:t>if</a:t>
            </a:r>
            <a:r>
              <a:rPr lang="en-US" altLang="ko-Kore-KR" sz="1100" dirty="0">
                <a:latin typeface="Monaco" pitchFamily="2" charset="0"/>
              </a:rPr>
              <a:t> t != 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0</a:t>
            </a:r>
            <a:r>
              <a:rPr lang="en-US" altLang="ko-Kore-KR" sz="1100" dirty="0">
                <a:latin typeface="Monaco" pitchFamily="2" charset="0"/>
              </a:rPr>
              <a:t>:</a:t>
            </a:r>
          </a:p>
          <a:p>
            <a:r>
              <a:rPr lang="en-US" altLang="ko-Kore-KR" sz="1100" dirty="0">
                <a:latin typeface="Monaco" pitchFamily="2" charset="0"/>
              </a:rPr>
              <a:t>907                 continue</a:t>
            </a:r>
          </a:p>
          <a:p>
            <a:r>
              <a:rPr lang="en-US" altLang="ko-Kore-KR" sz="1100" dirty="0">
                <a:latin typeface="Monaco" pitchFamily="2" charset="0"/>
              </a:rPr>
              <a:t>909             t1 = [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0</a:t>
            </a:r>
            <a:r>
              <a:rPr lang="en-US" altLang="ko-Kore-KR" sz="1100" dirty="0">
                <a:latin typeface="Monaco" pitchFamily="2" charset="0"/>
              </a:rPr>
              <a:t>, 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0</a:t>
            </a:r>
            <a:r>
              <a:rPr lang="en-US" altLang="ko-Kore-KR" sz="1100" dirty="0">
                <a:latin typeface="Monaco" pitchFamily="2" charset="0"/>
              </a:rPr>
              <a:t>]</a:t>
            </a:r>
          </a:p>
          <a:p>
            <a:r>
              <a:rPr lang="en-US" altLang="ko-Kore-KR" sz="1100" dirty="0">
                <a:latin typeface="Monaco" pitchFamily="2" charset="0"/>
              </a:rPr>
              <a:t>910             </a:t>
            </a:r>
            <a:r>
              <a:rPr lang="en-US" altLang="ko-Kore-KR" sz="1100" dirty="0">
                <a:solidFill>
                  <a:schemeClr val="accent2"/>
                </a:solidFill>
                <a:latin typeface="Monaco" pitchFamily="2" charset="0"/>
              </a:rPr>
              <a:t>for</a:t>
            </a:r>
            <a:r>
              <a:rPr lang="en-US" altLang="ko-Kore-KR" sz="1100" dirty="0">
                <a:latin typeface="Monaco" pitchFamily="2" charset="0"/>
              </a:rPr>
              <a:t> j </a:t>
            </a:r>
            <a:r>
              <a:rPr lang="en-US" altLang="ko-Kore-KR" sz="1100" dirty="0">
                <a:solidFill>
                  <a:schemeClr val="accent2"/>
                </a:solidFill>
                <a:latin typeface="Monaco" pitchFamily="2" charset="0"/>
                <a:ea typeface="Verdana" panose="020B0604030504040204" pitchFamily="34" charset="0"/>
                <a:cs typeface="Verdana" panose="020B0604030504040204" pitchFamily="34" charset="0"/>
              </a:rPr>
              <a:t>in</a:t>
            </a:r>
            <a:r>
              <a:rPr lang="en-US" altLang="ko-Kore-KR" sz="1100" dirty="0">
                <a:latin typeface="Monaco" pitchFamily="2" charset="0"/>
              </a:rPr>
              <a:t> range(repeat):</a:t>
            </a:r>
          </a:p>
          <a:p>
            <a:r>
              <a:rPr lang="en-US" altLang="ko-Kore-KR" sz="1100" dirty="0">
                <a:latin typeface="Monaco" pitchFamily="2" charset="0"/>
              </a:rPr>
              <a:t>911                 t1[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0</a:t>
            </a:r>
            <a:r>
              <a:rPr lang="en-US" altLang="ko-Kore-KR" sz="1100" dirty="0">
                <a:latin typeface="Monaco" pitchFamily="2" charset="0"/>
              </a:rPr>
              <a:t>] += </a:t>
            </a:r>
            <a:r>
              <a:rPr lang="en-US" altLang="ko-Kore-KR" sz="1100" dirty="0" err="1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self</a:t>
            </a:r>
            <a:r>
              <a:rPr lang="en-US" altLang="ko-Kore-KR" sz="1100" dirty="0" err="1">
                <a:latin typeface="Monaco" pitchFamily="2" charset="0"/>
              </a:rPr>
              <a:t>.measure_io_update_alignment</a:t>
            </a:r>
            <a:r>
              <a:rPr lang="en-US" altLang="ko-Kore-KR" sz="1100" dirty="0">
                <a:latin typeface="Monaco" pitchFamily="2" charset="0"/>
              </a:rPr>
              <a:t>(</a:t>
            </a:r>
            <a:r>
              <a:rPr lang="en-US" altLang="ko-Kore-KR" sz="1100" dirty="0" err="1">
                <a:latin typeface="Monaco" pitchFamily="2" charset="0"/>
              </a:rPr>
              <a:t>i</a:t>
            </a:r>
            <a:r>
              <a:rPr lang="en-US" altLang="ko-Kore-KR" sz="1100" dirty="0">
                <a:latin typeface="Monaco" pitchFamily="2" charset="0"/>
              </a:rPr>
              <a:t>, </a:t>
            </a:r>
            <a:r>
              <a:rPr lang="en-US" altLang="ko-Kore-KR" sz="1100" dirty="0" err="1">
                <a:latin typeface="Monaco" pitchFamily="2" charset="0"/>
              </a:rPr>
              <a:t>i</a:t>
            </a:r>
            <a:r>
              <a:rPr lang="en-US" altLang="ko-Kore-KR" sz="1100" dirty="0">
                <a:latin typeface="Monaco" pitchFamily="2" charset="0"/>
              </a:rPr>
              <a:t> + 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1</a:t>
            </a:r>
            <a:r>
              <a:rPr lang="en-US" altLang="ko-Kore-KR" sz="1100" dirty="0">
                <a:latin typeface="Monaco" pitchFamily="2" charset="0"/>
              </a:rPr>
              <a:t>)</a:t>
            </a:r>
          </a:p>
          <a:p>
            <a:r>
              <a:rPr lang="en-US" altLang="ko-Kore-KR" sz="1100" dirty="0">
                <a:latin typeface="Monaco" pitchFamily="2" charset="0"/>
              </a:rPr>
              <a:t>912                 t1[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1</a:t>
            </a:r>
            <a:r>
              <a:rPr lang="en-US" altLang="ko-Kore-KR" sz="1100" dirty="0">
                <a:latin typeface="Monaco" pitchFamily="2" charset="0"/>
              </a:rPr>
              <a:t>] += </a:t>
            </a:r>
            <a:r>
              <a:rPr lang="en-US" altLang="ko-Kore-KR" sz="1100" dirty="0" err="1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self</a:t>
            </a:r>
            <a:r>
              <a:rPr lang="en-US" altLang="ko-Kore-KR" sz="1100" dirty="0" err="1">
                <a:latin typeface="Monaco" pitchFamily="2" charset="0"/>
              </a:rPr>
              <a:t>.measure_io_update_alignment</a:t>
            </a:r>
            <a:r>
              <a:rPr lang="en-US" altLang="ko-Kore-KR" sz="1100" dirty="0">
                <a:latin typeface="Monaco" pitchFamily="2" charset="0"/>
              </a:rPr>
              <a:t>(</a:t>
            </a:r>
            <a:r>
              <a:rPr lang="en-US" altLang="ko-Kore-KR" sz="1100" dirty="0" err="1">
                <a:latin typeface="Monaco" pitchFamily="2" charset="0"/>
              </a:rPr>
              <a:t>i</a:t>
            </a:r>
            <a:r>
              <a:rPr lang="en-US" altLang="ko-Kore-KR" sz="1100" dirty="0">
                <a:latin typeface="Monaco" pitchFamily="2" charset="0"/>
              </a:rPr>
              <a:t> + 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1</a:t>
            </a:r>
            <a:r>
              <a:rPr lang="en-US" altLang="ko-Kore-KR" sz="1100" dirty="0">
                <a:latin typeface="Monaco" pitchFamily="2" charset="0"/>
              </a:rPr>
              <a:t>, </a:t>
            </a:r>
            <a:r>
              <a:rPr lang="en-US" altLang="ko-Kore-KR" sz="1100" dirty="0" err="1">
                <a:latin typeface="Monaco" pitchFamily="2" charset="0"/>
              </a:rPr>
              <a:t>i</a:t>
            </a:r>
            <a:r>
              <a:rPr lang="en-US" altLang="ko-Kore-KR" sz="1100" dirty="0">
                <a:latin typeface="Monaco" pitchFamily="2" charset="0"/>
              </a:rPr>
              <a:t> + 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2</a:t>
            </a:r>
            <a:r>
              <a:rPr lang="en-US" altLang="ko-Kore-KR" sz="1100" dirty="0">
                <a:latin typeface="Monaco" pitchFamily="2" charset="0"/>
              </a:rPr>
              <a:t>)</a:t>
            </a:r>
          </a:p>
          <a:p>
            <a:r>
              <a:rPr lang="en-US" altLang="ko-Kore-KR" sz="1100" dirty="0">
                <a:latin typeface="Monaco" pitchFamily="2" charset="0"/>
              </a:rPr>
              <a:t>913             </a:t>
            </a:r>
            <a:r>
              <a:rPr lang="en-US" altLang="ko-Kore-KR" sz="1100" dirty="0">
                <a:solidFill>
                  <a:schemeClr val="accent2"/>
                </a:solidFill>
                <a:latin typeface="Monaco" pitchFamily="2" charset="0"/>
              </a:rPr>
              <a:t>if </a:t>
            </a:r>
            <a:r>
              <a:rPr lang="en-US" altLang="ko-Kore-KR" sz="1100" dirty="0">
                <a:latin typeface="Monaco" pitchFamily="2" charset="0"/>
              </a:rPr>
              <a:t>((t1[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0</a:t>
            </a:r>
            <a:r>
              <a:rPr lang="en-US" altLang="ko-Kore-KR" sz="1100" dirty="0">
                <a:latin typeface="Monaco" pitchFamily="2" charset="0"/>
              </a:rPr>
              <a:t>] == 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0</a:t>
            </a:r>
            <a:r>
              <a:rPr lang="en-US" altLang="ko-Kore-KR" sz="1100" dirty="0">
                <a:latin typeface="Monaco" pitchFamily="2" charset="0"/>
              </a:rPr>
              <a:t> and t1[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1</a:t>
            </a:r>
            <a:r>
              <a:rPr lang="en-US" altLang="ko-Kore-KR" sz="1100" dirty="0">
                <a:latin typeface="Monaco" pitchFamily="2" charset="0"/>
              </a:rPr>
              <a:t>] == 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0</a:t>
            </a:r>
            <a:r>
              <a:rPr lang="en-US" altLang="ko-Kore-KR" sz="1100" dirty="0">
                <a:latin typeface="Monaco" pitchFamily="2" charset="0"/>
              </a:rPr>
              <a:t>) or</a:t>
            </a:r>
          </a:p>
          <a:p>
            <a:r>
              <a:rPr lang="en-US" altLang="ko-Kore-KR" sz="1100" dirty="0">
                <a:latin typeface="Monaco" pitchFamily="2" charset="0"/>
              </a:rPr>
              <a:t>914                     (t1[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0</a:t>
            </a:r>
            <a:r>
              <a:rPr lang="en-US" altLang="ko-Kore-KR" sz="1100" dirty="0">
                <a:latin typeface="Monaco" pitchFamily="2" charset="0"/>
              </a:rPr>
              <a:t>] == repeat and t1[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1</a:t>
            </a:r>
            <a:r>
              <a:rPr lang="en-US" altLang="ko-Kore-KR" sz="1100" dirty="0">
                <a:latin typeface="Monaco" pitchFamily="2" charset="0"/>
              </a:rPr>
              <a:t>] == repeat)):</a:t>
            </a:r>
          </a:p>
          <a:p>
            <a:r>
              <a:rPr lang="en-US" altLang="ko-Kore-KR" sz="1100" dirty="0">
                <a:latin typeface="Monaco" pitchFamily="2" charset="0"/>
              </a:rPr>
              <a:t>916                 </a:t>
            </a:r>
            <a:r>
              <a:rPr lang="en-US" altLang="ko-Kore-KR" sz="1100" dirty="0">
                <a:solidFill>
                  <a:schemeClr val="accent2"/>
                </a:solidFill>
                <a:latin typeface="Monaco" pitchFamily="2" charset="0"/>
                <a:ea typeface="Verdana" panose="020B0604030504040204" pitchFamily="34" charset="0"/>
                <a:cs typeface="Verdana" panose="020B0604030504040204" pitchFamily="34" charset="0"/>
              </a:rPr>
              <a:t>raise</a:t>
            </a:r>
            <a:r>
              <a:rPr lang="en-US" altLang="ko-Kore-KR" sz="1100" dirty="0">
                <a:latin typeface="Monaco" pitchFamily="2" charset="0"/>
              </a:rPr>
              <a:t> </a:t>
            </a:r>
            <a:r>
              <a:rPr lang="en-US" altLang="ko-Kore-KR" sz="1100" dirty="0" err="1">
                <a:latin typeface="Monaco" pitchFamily="2" charset="0"/>
              </a:rPr>
              <a:t>ValueError</a:t>
            </a:r>
            <a:r>
              <a:rPr lang="en-US" altLang="ko-Kore-KR" sz="1100" dirty="0">
                <a:latin typeface="Monaco" pitchFamily="2" charset="0"/>
              </a:rPr>
              <a:t>(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"no clear IO_UPDATE-SYNC_CLK alignment edge found"</a:t>
            </a:r>
            <a:r>
              <a:rPr lang="en-US" altLang="ko-Kore-KR" sz="1100" dirty="0">
                <a:latin typeface="Monaco" pitchFamily="2" charset="0"/>
              </a:rPr>
              <a:t>)</a:t>
            </a:r>
          </a:p>
          <a:p>
            <a:r>
              <a:rPr lang="en-US" altLang="ko-Kore-KR" sz="1100" dirty="0">
                <a:latin typeface="Monaco" pitchFamily="2" charset="0"/>
              </a:rPr>
              <a:t>918             </a:t>
            </a:r>
            <a:r>
              <a:rPr lang="en-US" altLang="ko-Kore-KR" sz="1100" dirty="0">
                <a:solidFill>
                  <a:schemeClr val="accent2"/>
                </a:solidFill>
                <a:latin typeface="Monaco" pitchFamily="2" charset="0"/>
              </a:rPr>
              <a:t>else</a:t>
            </a:r>
            <a:r>
              <a:rPr lang="en-US" altLang="ko-Kore-KR" sz="1100" dirty="0">
                <a:latin typeface="Monaco" pitchFamily="2" charset="0"/>
              </a:rPr>
              <a:t>:   </a:t>
            </a:r>
          </a:p>
          <a:p>
            <a:r>
              <a:rPr lang="en-US" altLang="ko-Kore-KR" sz="1100" dirty="0">
                <a:latin typeface="Monaco" pitchFamily="2" charset="0"/>
              </a:rPr>
              <a:t>920                 </a:t>
            </a:r>
            <a:r>
              <a:rPr lang="en-US" altLang="ko-Kore-KR" sz="1100" dirty="0">
                <a:solidFill>
                  <a:schemeClr val="accent2"/>
                </a:solidFill>
                <a:latin typeface="Monaco" pitchFamily="2" charset="0"/>
                <a:ea typeface="Verdana" panose="020B0604030504040204" pitchFamily="34" charset="0"/>
                <a:cs typeface="Verdana" panose="020B0604030504040204" pitchFamily="34" charset="0"/>
              </a:rPr>
              <a:t>return</a:t>
            </a:r>
            <a:r>
              <a:rPr lang="en-US" altLang="ko-Kore-KR" sz="1100" dirty="0">
                <a:latin typeface="Monaco" pitchFamily="2" charset="0"/>
              </a:rPr>
              <a:t> (</a:t>
            </a:r>
            <a:r>
              <a:rPr lang="en-US" altLang="ko-Kore-KR" sz="1100" dirty="0" err="1">
                <a:latin typeface="Monaco" pitchFamily="2" charset="0"/>
              </a:rPr>
              <a:t>i</a:t>
            </a:r>
            <a:r>
              <a:rPr lang="en-US" altLang="ko-Kore-KR" sz="1100" dirty="0">
                <a:latin typeface="Monaco" pitchFamily="2" charset="0"/>
              </a:rPr>
              <a:t> + 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1</a:t>
            </a:r>
            <a:r>
              <a:rPr lang="en-US" altLang="ko-Kore-KR" sz="1100" dirty="0">
                <a:latin typeface="Monaco" pitchFamily="2" charset="0"/>
              </a:rPr>
              <a:t> + period//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2</a:t>
            </a:r>
            <a:r>
              <a:rPr lang="en-US" altLang="ko-Kore-KR" sz="1100" dirty="0">
                <a:latin typeface="Monaco" pitchFamily="2" charset="0"/>
              </a:rPr>
              <a:t>) &amp; (period - 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1</a:t>
            </a:r>
            <a:r>
              <a:rPr lang="en-US" altLang="ko-Kore-KR" sz="1100" dirty="0">
                <a:latin typeface="Monaco" pitchFamily="2" charset="0"/>
              </a:rPr>
              <a:t>)</a:t>
            </a:r>
          </a:p>
          <a:p>
            <a:r>
              <a:rPr lang="en-US" altLang="ko-Kore-KR" sz="1100" dirty="0">
                <a:latin typeface="Monaco" pitchFamily="2" charset="0"/>
              </a:rPr>
              <a:t>921         </a:t>
            </a:r>
            <a:r>
              <a:rPr lang="en-US" altLang="ko-Kore-KR" sz="1100" dirty="0">
                <a:solidFill>
                  <a:schemeClr val="accent2"/>
                </a:solidFill>
                <a:latin typeface="Monaco" pitchFamily="2" charset="0"/>
              </a:rPr>
              <a:t>raise</a:t>
            </a:r>
            <a:r>
              <a:rPr lang="en-US" altLang="ko-Kore-KR" sz="1100" dirty="0">
                <a:latin typeface="Monaco" pitchFamily="2" charset="0"/>
              </a:rPr>
              <a:t> </a:t>
            </a:r>
            <a:r>
              <a:rPr lang="en-US" altLang="ko-Kore-KR" sz="1100" dirty="0" err="1">
                <a:latin typeface="Monaco" pitchFamily="2" charset="0"/>
              </a:rPr>
              <a:t>ValueError</a:t>
            </a:r>
            <a:r>
              <a:rPr lang="en-US" altLang="ko-Kore-KR" sz="1100" dirty="0">
                <a:latin typeface="Monaco" pitchFamily="2" charset="0"/>
              </a:rPr>
              <a:t>(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"no IO_UPDATE-SYNC_CLK alignment edge found"</a:t>
            </a:r>
            <a:r>
              <a:rPr lang="en-US" altLang="ko-Kore-KR" sz="1100" dirty="0">
                <a:latin typeface="Monaco" pitchFamily="2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15522955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FAF7181-3DA6-98D0-DEA9-D2681FF13E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2023. 2. 1.</a:t>
            </a:r>
            <a:endParaRPr kumimoji="1" lang="ko-Kore-KR" altLang="en-US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1B40138A-BFAD-F513-32C8-D038AFA412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44" y="156580"/>
            <a:ext cx="12021312" cy="893542"/>
          </a:xfrm>
        </p:spPr>
        <p:txBody>
          <a:bodyPr/>
          <a:lstStyle/>
          <a:p>
            <a:r>
              <a:rPr kumimoji="1" lang="en-US" altLang="ko-Kore-KR" dirty="0" err="1"/>
              <a:t>measure_io_update_alignment</a:t>
            </a:r>
            <a:r>
              <a:rPr kumimoji="1" lang="en-US" altLang="ko-Kore-KR" dirty="0"/>
              <a:t> function</a:t>
            </a:r>
            <a:endParaRPr kumimoji="1" lang="ko-Kore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8F46FF-A192-09AA-6AB9-DD70A587E37F}"/>
              </a:ext>
            </a:extLst>
          </p:cNvPr>
          <p:cNvSpPr/>
          <p:nvPr/>
        </p:nvSpPr>
        <p:spPr>
          <a:xfrm>
            <a:off x="219638" y="1192220"/>
            <a:ext cx="7086418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100" dirty="0">
                <a:latin typeface="Monaco" pitchFamily="2" charset="0"/>
              </a:rPr>
              <a:t>815     </a:t>
            </a:r>
            <a:r>
              <a:rPr lang="en-US" altLang="ko-Kore-KR" sz="1100" dirty="0">
                <a:solidFill>
                  <a:srgbClr val="0000FF"/>
                </a:solidFill>
                <a:latin typeface="Monaco" pitchFamily="2" charset="0"/>
              </a:rPr>
              <a:t>@kernel</a:t>
            </a:r>
          </a:p>
          <a:p>
            <a:r>
              <a:rPr lang="en-US" altLang="ko-Kore-KR" sz="1100" dirty="0">
                <a:latin typeface="Monaco" pitchFamily="2" charset="0"/>
              </a:rPr>
              <a:t>816     </a:t>
            </a:r>
            <a:r>
              <a:rPr lang="en-US" altLang="ko-Kore-KR" sz="1100" dirty="0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def</a:t>
            </a:r>
            <a:r>
              <a:rPr lang="en-US" altLang="ko-Kore-KR" sz="1100" dirty="0">
                <a:latin typeface="Monaco" pitchFamily="2" charset="0"/>
              </a:rPr>
              <a:t> </a:t>
            </a:r>
            <a:r>
              <a:rPr lang="en-US" altLang="ko-Kore-KR" sz="1100" dirty="0" err="1">
                <a:solidFill>
                  <a:srgbClr val="0000FF"/>
                </a:solidFill>
                <a:latin typeface="Monaco" pitchFamily="2" charset="0"/>
              </a:rPr>
              <a:t>measure_io_update_alignment</a:t>
            </a:r>
            <a:r>
              <a:rPr lang="en-US" altLang="ko-Kore-KR" sz="1100" dirty="0">
                <a:latin typeface="Monaco" pitchFamily="2" charset="0"/>
              </a:rPr>
              <a:t>(</a:t>
            </a:r>
            <a:r>
              <a:rPr lang="en-US" altLang="ko-Kore-KR" sz="1100" dirty="0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self</a:t>
            </a:r>
            <a:r>
              <a:rPr lang="en-US" altLang="ko-Kore-KR" sz="1100" dirty="0">
                <a:latin typeface="Monaco" pitchFamily="2" charset="0"/>
              </a:rPr>
              <a:t>, </a:t>
            </a:r>
            <a:r>
              <a:rPr lang="en-US" altLang="ko-Kore-KR" sz="1100" dirty="0" err="1">
                <a:latin typeface="Monaco" pitchFamily="2" charset="0"/>
              </a:rPr>
              <a:t>delay_start</a:t>
            </a:r>
            <a:r>
              <a:rPr lang="en-US" altLang="ko-Kore-KR" sz="1100" dirty="0">
                <a:latin typeface="Monaco" pitchFamily="2" charset="0"/>
              </a:rPr>
              <a:t>, </a:t>
            </a:r>
            <a:r>
              <a:rPr lang="en-US" altLang="ko-Kore-KR" sz="1100" dirty="0" err="1">
                <a:latin typeface="Monaco" pitchFamily="2" charset="0"/>
              </a:rPr>
              <a:t>delay_stop</a:t>
            </a:r>
            <a:r>
              <a:rPr lang="en-US" altLang="ko-Kore-KR" sz="1100" dirty="0">
                <a:latin typeface="Monaco" pitchFamily="2" charset="0"/>
              </a:rPr>
              <a:t>):</a:t>
            </a:r>
          </a:p>
          <a:p>
            <a:r>
              <a:rPr lang="en-US" altLang="ko-Kore-KR" sz="1100" dirty="0">
                <a:latin typeface="Monaco" pitchFamily="2" charset="0"/>
              </a:rPr>
              <a:t>830         </a:t>
            </a:r>
            <a:r>
              <a:rPr lang="en-US" altLang="ko-Kore-KR" sz="1100" dirty="0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self</a:t>
            </a:r>
            <a:r>
              <a:rPr lang="en-US" altLang="ko-Kore-KR" sz="1100" dirty="0">
                <a:latin typeface="Monaco" pitchFamily="2" charset="0"/>
              </a:rPr>
              <a:t>.set_cfr1(</a:t>
            </a:r>
            <a:r>
              <a:rPr lang="en-US" altLang="ko-Kore-KR" sz="1100" dirty="0" err="1">
                <a:latin typeface="Monaco" pitchFamily="2" charset="0"/>
              </a:rPr>
              <a:t>drg_load_lrr</a:t>
            </a:r>
            <a:r>
              <a:rPr lang="en-US" altLang="ko-Kore-KR" sz="1100" dirty="0">
                <a:latin typeface="Monaco" pitchFamily="2" charset="0"/>
              </a:rPr>
              <a:t>=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1</a:t>
            </a:r>
            <a:r>
              <a:rPr lang="en-US" altLang="ko-Kore-KR" sz="1100" dirty="0">
                <a:latin typeface="Monaco" pitchFamily="2" charset="0"/>
              </a:rPr>
              <a:t>, </a:t>
            </a:r>
            <a:r>
              <a:rPr lang="en-US" altLang="ko-Kore-KR" sz="1100" dirty="0" err="1">
                <a:latin typeface="Monaco" pitchFamily="2" charset="0"/>
              </a:rPr>
              <a:t>drg_autoclear</a:t>
            </a:r>
            <a:r>
              <a:rPr lang="en-US" altLang="ko-Kore-KR" sz="1100" dirty="0">
                <a:latin typeface="Monaco" pitchFamily="2" charset="0"/>
              </a:rPr>
              <a:t>=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1</a:t>
            </a:r>
            <a:r>
              <a:rPr lang="en-US" altLang="ko-Kore-KR" sz="1100" dirty="0">
                <a:latin typeface="Monaco" pitchFamily="2" charset="0"/>
              </a:rPr>
              <a:t>)</a:t>
            </a:r>
          </a:p>
          <a:p>
            <a:r>
              <a:rPr lang="en-US" altLang="ko-Kore-KR" sz="1100" dirty="0">
                <a:latin typeface="Monaco" pitchFamily="2" charset="0"/>
              </a:rPr>
              <a:t>832         </a:t>
            </a:r>
            <a:r>
              <a:rPr lang="en-US" altLang="ko-Kore-KR" sz="1100" dirty="0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self</a:t>
            </a:r>
            <a:r>
              <a:rPr lang="en-US" altLang="ko-Kore-KR" sz="1100" dirty="0">
                <a:latin typeface="Monaco" pitchFamily="2" charset="0"/>
              </a:rPr>
              <a:t>.write32(_AD9910_REG_CFR2, 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0x01090000</a:t>
            </a:r>
            <a:r>
              <a:rPr lang="en-US" altLang="ko-Kore-KR" sz="1100" dirty="0">
                <a:latin typeface="Monaco" pitchFamily="2" charset="0"/>
              </a:rPr>
              <a:t>)</a:t>
            </a:r>
          </a:p>
          <a:p>
            <a:r>
              <a:rPr lang="en-US" altLang="ko-Kore-KR" sz="1100" dirty="0">
                <a:latin typeface="Monaco" pitchFamily="2" charset="0"/>
              </a:rPr>
              <a:t>859         </a:t>
            </a:r>
            <a:r>
              <a:rPr lang="en-US" altLang="ko-Kore-KR" sz="1100" dirty="0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self</a:t>
            </a:r>
            <a:r>
              <a:rPr lang="en-US" altLang="ko-Kore-KR" sz="1100" dirty="0">
                <a:latin typeface="Monaco" pitchFamily="2" charset="0"/>
              </a:rPr>
              <a:t>.write64(_AD9910_REG_RAMP_LIMIT, 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-1</a:t>
            </a:r>
            <a:r>
              <a:rPr lang="en-US" altLang="ko-Kore-KR" sz="1100" dirty="0">
                <a:latin typeface="Monaco" pitchFamily="2" charset="0"/>
              </a:rPr>
              <a:t>, 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0</a:t>
            </a:r>
            <a:r>
              <a:rPr lang="en-US" altLang="ko-Kore-KR" sz="1100" dirty="0">
                <a:latin typeface="Monaco" pitchFamily="2" charset="0"/>
              </a:rPr>
              <a:t>)</a:t>
            </a:r>
          </a:p>
          <a:p>
            <a:r>
              <a:rPr lang="en-US" altLang="ko-Kore-KR" sz="1100" dirty="0">
                <a:latin typeface="Monaco" pitchFamily="2" charset="0"/>
              </a:rPr>
              <a:t>861         </a:t>
            </a:r>
            <a:r>
              <a:rPr lang="en-US" altLang="ko-Kore-KR" sz="1100" dirty="0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self</a:t>
            </a:r>
            <a:r>
              <a:rPr lang="en-US" altLang="ko-Kore-KR" sz="1100" dirty="0">
                <a:latin typeface="Monaco" pitchFamily="2" charset="0"/>
              </a:rPr>
              <a:t>.write32(_AD9910_REG_RAMP_RATE, 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0x00010000</a:t>
            </a:r>
            <a:r>
              <a:rPr lang="en-US" altLang="ko-Kore-KR" sz="1100" dirty="0">
                <a:latin typeface="Monaco" pitchFamily="2" charset="0"/>
              </a:rPr>
              <a:t>)</a:t>
            </a:r>
          </a:p>
          <a:p>
            <a:r>
              <a:rPr lang="en-US" altLang="ko-Kore-KR" sz="1100" dirty="0">
                <a:latin typeface="Monaco" pitchFamily="2" charset="0"/>
              </a:rPr>
              <a:t>863         </a:t>
            </a:r>
            <a:r>
              <a:rPr lang="en-US" altLang="ko-Kore-KR" sz="1100" dirty="0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self</a:t>
            </a:r>
            <a:r>
              <a:rPr lang="en-US" altLang="ko-Kore-KR" sz="1100" dirty="0">
                <a:latin typeface="Monaco" pitchFamily="2" charset="0"/>
              </a:rPr>
              <a:t>.write64(_AD9910_REG_RAMP_STEP, 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-1</a:t>
            </a:r>
            <a:r>
              <a:rPr lang="en-US" altLang="ko-Kore-KR" sz="1100" dirty="0">
                <a:latin typeface="Monaco" pitchFamily="2" charset="0"/>
              </a:rPr>
              <a:t>, 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0</a:t>
            </a:r>
            <a:r>
              <a:rPr lang="en-US" altLang="ko-Kore-KR" sz="1100" dirty="0">
                <a:latin typeface="Monaco" pitchFamily="2" charset="0"/>
              </a:rPr>
              <a:t>)</a:t>
            </a:r>
          </a:p>
          <a:p>
            <a:r>
              <a:rPr lang="en-US" altLang="ko-Kore-KR" sz="1100" dirty="0">
                <a:latin typeface="Monaco" pitchFamily="2" charset="0"/>
              </a:rPr>
              <a:t>865         t = </a:t>
            </a:r>
            <a:r>
              <a:rPr lang="en-US" altLang="ko-Kore-KR" sz="1100" dirty="0" err="1">
                <a:latin typeface="Monaco" pitchFamily="2" charset="0"/>
              </a:rPr>
              <a:t>now_mu</a:t>
            </a:r>
            <a:r>
              <a:rPr lang="en-US" altLang="ko-Kore-KR" sz="1100" dirty="0">
                <a:latin typeface="Monaco" pitchFamily="2" charset="0"/>
              </a:rPr>
              <a:t>() + 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8</a:t>
            </a:r>
            <a:r>
              <a:rPr lang="en-US" altLang="ko-Kore-KR" sz="1100" dirty="0">
                <a:latin typeface="Monaco" pitchFamily="2" charset="0"/>
              </a:rPr>
              <a:t> &amp; 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~7</a:t>
            </a:r>
          </a:p>
          <a:p>
            <a:r>
              <a:rPr lang="en-US" altLang="ko-Kore-KR" sz="1100" dirty="0">
                <a:latin typeface="Monaco" pitchFamily="2" charset="0"/>
              </a:rPr>
              <a:t>866         </a:t>
            </a:r>
            <a:r>
              <a:rPr lang="en-US" altLang="ko-Kore-KR" sz="1100" dirty="0" err="1">
                <a:latin typeface="Monaco" pitchFamily="2" charset="0"/>
              </a:rPr>
              <a:t>at_mu</a:t>
            </a:r>
            <a:r>
              <a:rPr lang="en-US" altLang="ko-Kore-KR" sz="1100" dirty="0">
                <a:latin typeface="Monaco" pitchFamily="2" charset="0"/>
              </a:rPr>
              <a:t>(t + </a:t>
            </a:r>
            <a:r>
              <a:rPr lang="en-US" altLang="ko-Kore-KR" sz="1100" dirty="0" err="1">
                <a:latin typeface="Monaco" pitchFamily="2" charset="0"/>
              </a:rPr>
              <a:t>delay_start</a:t>
            </a:r>
            <a:r>
              <a:rPr lang="en-US" altLang="ko-Kore-KR" sz="1100" dirty="0">
                <a:latin typeface="Monaco" pitchFamily="2" charset="0"/>
              </a:rPr>
              <a:t>)</a:t>
            </a:r>
          </a:p>
          <a:p>
            <a:r>
              <a:rPr lang="en-US" altLang="ko-Kore-KR" sz="1100" dirty="0">
                <a:latin typeface="Monaco" pitchFamily="2" charset="0"/>
              </a:rPr>
              <a:t>868         </a:t>
            </a:r>
            <a:r>
              <a:rPr lang="en-US" altLang="ko-Kore-KR" sz="1100" dirty="0" err="1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self</a:t>
            </a:r>
            <a:r>
              <a:rPr lang="en-US" altLang="ko-Kore-KR" sz="1100" dirty="0" err="1">
                <a:latin typeface="Monaco" pitchFamily="2" charset="0"/>
              </a:rPr>
              <a:t>.cpld.io_update.pulse_mu</a:t>
            </a:r>
            <a:r>
              <a:rPr lang="en-US" altLang="ko-Kore-KR" sz="1100" dirty="0">
                <a:latin typeface="Monaco" pitchFamily="2" charset="0"/>
              </a:rPr>
              <a:t>(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16</a:t>
            </a:r>
            <a:r>
              <a:rPr lang="en-US" altLang="ko-Kore-KR" sz="1100" dirty="0">
                <a:latin typeface="Monaco" pitchFamily="2" charset="0"/>
              </a:rPr>
              <a:t> - </a:t>
            </a:r>
            <a:r>
              <a:rPr lang="en-US" altLang="ko-Kore-KR" sz="1100" dirty="0" err="1">
                <a:latin typeface="Monaco" pitchFamily="2" charset="0"/>
              </a:rPr>
              <a:t>delay_start</a:t>
            </a:r>
            <a:r>
              <a:rPr lang="en-US" altLang="ko-Kore-KR" sz="1100" dirty="0">
                <a:latin typeface="Monaco" pitchFamily="2" charset="0"/>
              </a:rPr>
              <a:t>)</a:t>
            </a:r>
          </a:p>
          <a:p>
            <a:r>
              <a:rPr lang="en-US" altLang="ko-Kore-KR" sz="1100" dirty="0">
                <a:latin typeface="Monaco" pitchFamily="2" charset="0"/>
              </a:rPr>
              <a:t>870         </a:t>
            </a:r>
            <a:r>
              <a:rPr lang="en-US" altLang="ko-Kore-KR" sz="1100" dirty="0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self</a:t>
            </a:r>
            <a:r>
              <a:rPr lang="en-US" altLang="ko-Kore-KR" sz="1100" dirty="0">
                <a:latin typeface="Monaco" pitchFamily="2" charset="0"/>
              </a:rPr>
              <a:t>.set_cfr1()</a:t>
            </a:r>
          </a:p>
          <a:p>
            <a:r>
              <a:rPr lang="en-US" altLang="ko-Kore-KR" sz="1100" dirty="0">
                <a:latin typeface="Monaco" pitchFamily="2" charset="0"/>
              </a:rPr>
              <a:t>872         </a:t>
            </a:r>
            <a:r>
              <a:rPr lang="en-US" altLang="ko-Kore-KR" sz="1100" dirty="0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self</a:t>
            </a:r>
            <a:r>
              <a:rPr lang="en-US" altLang="ko-Kore-KR" sz="1100" dirty="0">
                <a:latin typeface="Monaco" pitchFamily="2" charset="0"/>
              </a:rPr>
              <a:t>.write64(_AD9910_REG_RAMP_STEP,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 0</a:t>
            </a:r>
            <a:r>
              <a:rPr lang="en-US" altLang="ko-Kore-KR" sz="1100" dirty="0">
                <a:latin typeface="Monaco" pitchFamily="2" charset="0"/>
              </a:rPr>
              <a:t>, 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0</a:t>
            </a:r>
            <a:r>
              <a:rPr lang="en-US" altLang="ko-Kore-KR" sz="1100" dirty="0">
                <a:latin typeface="Monaco" pitchFamily="2" charset="0"/>
              </a:rPr>
              <a:t>)</a:t>
            </a:r>
          </a:p>
          <a:p>
            <a:r>
              <a:rPr lang="en-US" altLang="ko-Kore-KR" sz="1100" dirty="0">
                <a:latin typeface="Monaco" pitchFamily="2" charset="0"/>
              </a:rPr>
              <a:t>873         </a:t>
            </a:r>
            <a:r>
              <a:rPr lang="en-US" altLang="ko-Kore-KR" sz="1100" dirty="0" err="1">
                <a:latin typeface="Monaco" pitchFamily="2" charset="0"/>
              </a:rPr>
              <a:t>at_mu</a:t>
            </a:r>
            <a:r>
              <a:rPr lang="en-US" altLang="ko-Kore-KR" sz="1100" dirty="0">
                <a:latin typeface="Monaco" pitchFamily="2" charset="0"/>
              </a:rPr>
              <a:t>(t + 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0x1000 </a:t>
            </a:r>
            <a:r>
              <a:rPr lang="en-US" altLang="ko-Kore-KR" sz="1100" dirty="0">
                <a:latin typeface="Monaco" pitchFamily="2" charset="0"/>
              </a:rPr>
              <a:t>+ </a:t>
            </a:r>
            <a:r>
              <a:rPr lang="en-US" altLang="ko-Kore-KR" sz="1100" dirty="0" err="1">
                <a:latin typeface="Monaco" pitchFamily="2" charset="0"/>
              </a:rPr>
              <a:t>delay_stop</a:t>
            </a:r>
            <a:r>
              <a:rPr lang="en-US" altLang="ko-Kore-KR" sz="1100" dirty="0">
                <a:latin typeface="Monaco" pitchFamily="2" charset="0"/>
              </a:rPr>
              <a:t>)</a:t>
            </a:r>
          </a:p>
          <a:p>
            <a:r>
              <a:rPr lang="en-US" altLang="ko-Kore-KR" sz="1100" dirty="0">
                <a:latin typeface="Monaco" pitchFamily="2" charset="0"/>
              </a:rPr>
              <a:t>874         </a:t>
            </a:r>
            <a:r>
              <a:rPr lang="en-US" altLang="ko-Kore-KR" sz="1100" dirty="0" err="1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self</a:t>
            </a:r>
            <a:r>
              <a:rPr lang="en-US" altLang="ko-Kore-KR" sz="1100" dirty="0" err="1">
                <a:latin typeface="Monaco" pitchFamily="2" charset="0"/>
              </a:rPr>
              <a:t>.cpld.io_update.pulse_mu</a:t>
            </a:r>
            <a:r>
              <a:rPr lang="en-US" altLang="ko-Kore-KR" sz="1100" dirty="0">
                <a:latin typeface="Monaco" pitchFamily="2" charset="0"/>
              </a:rPr>
              <a:t>(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16</a:t>
            </a:r>
            <a:r>
              <a:rPr lang="en-US" altLang="ko-Kore-KR" sz="1100" dirty="0">
                <a:latin typeface="Monaco" pitchFamily="2" charset="0"/>
              </a:rPr>
              <a:t> - </a:t>
            </a:r>
            <a:r>
              <a:rPr lang="en-US" altLang="ko-Kore-KR" sz="1100" dirty="0" err="1">
                <a:latin typeface="Monaco" pitchFamily="2" charset="0"/>
              </a:rPr>
              <a:t>delay_stop</a:t>
            </a:r>
            <a:r>
              <a:rPr lang="en-US" altLang="ko-Kore-KR" sz="1100" dirty="0">
                <a:latin typeface="Monaco" pitchFamily="2" charset="0"/>
              </a:rPr>
              <a:t>)</a:t>
            </a:r>
          </a:p>
          <a:p>
            <a:r>
              <a:rPr lang="en-US" altLang="ko-Kore-KR" sz="1100" dirty="0">
                <a:latin typeface="Monaco" pitchFamily="2" charset="0"/>
              </a:rPr>
              <a:t>875         </a:t>
            </a:r>
            <a:r>
              <a:rPr lang="en-US" altLang="ko-Kore-KR" sz="1100" dirty="0" err="1">
                <a:latin typeface="Monaco" pitchFamily="2" charset="0"/>
              </a:rPr>
              <a:t>ftw</a:t>
            </a:r>
            <a:r>
              <a:rPr lang="en-US" altLang="ko-Kore-KR" sz="1100" dirty="0">
                <a:latin typeface="Monaco" pitchFamily="2" charset="0"/>
              </a:rPr>
              <a:t> = self.read32(_AD9910_REG_FTW)</a:t>
            </a:r>
          </a:p>
          <a:p>
            <a:r>
              <a:rPr lang="en-US" altLang="ko-Kore-KR" sz="1100" dirty="0">
                <a:latin typeface="Monaco" pitchFamily="2" charset="0"/>
              </a:rPr>
              <a:t>876         delay(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100</a:t>
            </a:r>
            <a:r>
              <a:rPr lang="en-US" altLang="ko-Kore-KR" sz="1100" dirty="0">
                <a:latin typeface="Monaco" pitchFamily="2" charset="0"/>
              </a:rPr>
              <a:t>*us)</a:t>
            </a:r>
          </a:p>
          <a:p>
            <a:r>
              <a:rPr lang="en-US" altLang="ko-Kore-KR" sz="1100" dirty="0">
                <a:latin typeface="Monaco" pitchFamily="2" charset="0"/>
              </a:rPr>
              <a:t>878         </a:t>
            </a:r>
            <a:r>
              <a:rPr lang="en-US" altLang="ko-Kore-KR" sz="1100" dirty="0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self</a:t>
            </a:r>
            <a:r>
              <a:rPr lang="en-US" altLang="ko-Kore-KR" sz="1100" dirty="0">
                <a:latin typeface="Monaco" pitchFamily="2" charset="0"/>
              </a:rPr>
              <a:t>.write32(_AD9910_REG_CFR2, 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0x01010000</a:t>
            </a:r>
            <a:r>
              <a:rPr lang="en-US" altLang="ko-Kore-KR" sz="1100" dirty="0">
                <a:latin typeface="Monaco" pitchFamily="2" charset="0"/>
              </a:rPr>
              <a:t>)</a:t>
            </a:r>
          </a:p>
          <a:p>
            <a:r>
              <a:rPr lang="en-US" altLang="ko-Kore-KR" sz="1100" dirty="0">
                <a:latin typeface="Monaco" pitchFamily="2" charset="0"/>
              </a:rPr>
              <a:t>879         </a:t>
            </a:r>
            <a:r>
              <a:rPr lang="en-US" altLang="ko-Kore-KR" sz="1100" dirty="0" err="1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self</a:t>
            </a:r>
            <a:r>
              <a:rPr lang="en-US" altLang="ko-Kore-KR" sz="1100" dirty="0" err="1">
                <a:latin typeface="Monaco" pitchFamily="2" charset="0"/>
              </a:rPr>
              <a:t>.cpld.io_update.pulse_mu</a:t>
            </a:r>
            <a:r>
              <a:rPr lang="en-US" altLang="ko-Kore-KR" sz="1100" dirty="0">
                <a:latin typeface="Monaco" pitchFamily="2" charset="0"/>
              </a:rPr>
              <a:t>(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8</a:t>
            </a:r>
            <a:r>
              <a:rPr lang="en-US" altLang="ko-Kore-KR" sz="1100" dirty="0">
                <a:latin typeface="Monaco" pitchFamily="2" charset="0"/>
              </a:rPr>
              <a:t>)</a:t>
            </a:r>
          </a:p>
          <a:p>
            <a:r>
              <a:rPr lang="en-US" altLang="ko-Kore-KR" sz="1100" dirty="0">
                <a:latin typeface="Monaco" pitchFamily="2" charset="0"/>
              </a:rPr>
              <a:t>880         </a:t>
            </a:r>
            <a:r>
              <a:rPr lang="en-US" altLang="ko-Kore-KR" sz="1100" dirty="0">
                <a:solidFill>
                  <a:schemeClr val="accent2"/>
                </a:solidFill>
                <a:latin typeface="Monaco" pitchFamily="2" charset="0"/>
                <a:ea typeface="Verdana" panose="020B0604030504040204" pitchFamily="34" charset="0"/>
                <a:cs typeface="Verdana" panose="020B0604030504040204" pitchFamily="34" charset="0"/>
              </a:rPr>
              <a:t>return</a:t>
            </a:r>
            <a:r>
              <a:rPr lang="en-US" altLang="ko-Kore-KR" sz="1100" dirty="0">
                <a:latin typeface="Monaco" pitchFamily="2" charset="0"/>
              </a:rPr>
              <a:t> </a:t>
            </a:r>
            <a:r>
              <a:rPr lang="en-US" altLang="ko-Kore-KR" sz="1100" dirty="0" err="1">
                <a:latin typeface="Monaco" pitchFamily="2" charset="0"/>
              </a:rPr>
              <a:t>ftw</a:t>
            </a:r>
            <a:r>
              <a:rPr lang="en-US" altLang="ko-Kore-KR" sz="1100" dirty="0">
                <a:latin typeface="Monaco" pitchFamily="2" charset="0"/>
              </a:rPr>
              <a:t> &amp; 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1</a:t>
            </a:r>
          </a:p>
          <a:p>
            <a:endParaRPr lang="en-US" altLang="ko-Kore-KR" sz="1100" dirty="0">
              <a:latin typeface="Monac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69204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03AA767-0263-29DC-BBF2-2BD667321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2023. 2. 1.</a:t>
            </a:r>
            <a:endParaRPr kumimoji="1" lang="ko-Kore-KR" altLang="en-US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F0261B12-2409-59C9-B9E9-6F35C4C4A8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44" y="156580"/>
            <a:ext cx="12021312" cy="893542"/>
          </a:xfrm>
        </p:spPr>
        <p:txBody>
          <a:bodyPr/>
          <a:lstStyle/>
          <a:p>
            <a:r>
              <a:rPr kumimoji="1" lang="en-US" altLang="ko-Kore-KR" dirty="0"/>
              <a:t>Urukul:AD9910 Parameter Control(1)</a:t>
            </a:r>
            <a:endParaRPr kumimoji="1" lang="ko-Kore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6F8A83C-3DA2-00A7-B90D-3C1B36B6E8BB}"/>
              </a:ext>
            </a:extLst>
          </p:cNvPr>
          <p:cNvSpPr/>
          <p:nvPr/>
        </p:nvSpPr>
        <p:spPr>
          <a:xfrm>
            <a:off x="219638" y="1205997"/>
            <a:ext cx="9858756" cy="43242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100" dirty="0">
                <a:latin typeface="Monaco" pitchFamily="2" charset="0"/>
              </a:rPr>
              <a:t>  1 </a:t>
            </a:r>
            <a:r>
              <a:rPr lang="en-US" altLang="ko-Kore-KR" sz="1100" dirty="0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from</a:t>
            </a:r>
            <a:r>
              <a:rPr lang="en-US" altLang="ko-Kore-KR" sz="1100" dirty="0">
                <a:latin typeface="Monaco" pitchFamily="2" charset="0"/>
              </a:rPr>
              <a:t> </a:t>
            </a:r>
            <a:r>
              <a:rPr lang="en-US" altLang="ko-Kore-KR" sz="1100" dirty="0" err="1">
                <a:solidFill>
                  <a:srgbClr val="0000FF"/>
                </a:solidFill>
                <a:latin typeface="Monaco" pitchFamily="2" charset="0"/>
              </a:rPr>
              <a:t>artiq.experiment</a:t>
            </a:r>
            <a:r>
              <a:rPr lang="en-US" altLang="ko-Kore-KR" sz="1100" dirty="0">
                <a:latin typeface="Monaco" pitchFamily="2" charset="0"/>
              </a:rPr>
              <a:t> </a:t>
            </a:r>
            <a:r>
              <a:rPr lang="en-US" altLang="ko-Kore-KR" sz="1100" dirty="0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import</a:t>
            </a:r>
            <a:r>
              <a:rPr lang="en-US" altLang="ko-Kore-KR" sz="1100" dirty="0">
                <a:latin typeface="Monaco" pitchFamily="2" charset="0"/>
              </a:rPr>
              <a:t> </a:t>
            </a:r>
            <a:r>
              <a:rPr lang="en-US" altLang="ko-Kore-KR" sz="1100" dirty="0">
                <a:solidFill>
                  <a:srgbClr val="0000FF"/>
                </a:solidFill>
                <a:latin typeface="Monaco" pitchFamily="2" charset="0"/>
              </a:rPr>
              <a:t>*</a:t>
            </a:r>
          </a:p>
          <a:p>
            <a:r>
              <a:rPr lang="en-US" altLang="ko-Kore-KR" sz="1100" dirty="0">
                <a:latin typeface="Monaco" pitchFamily="2" charset="0"/>
              </a:rPr>
              <a:t>  2 </a:t>
            </a:r>
          </a:p>
          <a:p>
            <a:r>
              <a:rPr lang="en-US" altLang="ko-Kore-KR" sz="1100" dirty="0">
                <a:latin typeface="Monaco" pitchFamily="2" charset="0"/>
              </a:rPr>
              <a:t>  3 </a:t>
            </a:r>
          </a:p>
          <a:p>
            <a:r>
              <a:rPr lang="en-US" altLang="ko-Kore-KR" sz="1100" dirty="0">
                <a:latin typeface="Monaco" pitchFamily="2" charset="0"/>
              </a:rPr>
              <a:t>  4 </a:t>
            </a:r>
            <a:r>
              <a:rPr lang="en-US" altLang="ko-Kore-KR" sz="1100" dirty="0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class</a:t>
            </a:r>
            <a:r>
              <a:rPr lang="en-US" altLang="ko-Kore-KR" sz="1100" dirty="0">
                <a:latin typeface="Monaco" pitchFamily="2" charset="0"/>
              </a:rPr>
              <a:t> </a:t>
            </a:r>
            <a:r>
              <a:rPr lang="en-US" altLang="ko-Kore-KR" sz="1100" dirty="0" err="1">
                <a:solidFill>
                  <a:srgbClr val="0000FF"/>
                </a:solidFill>
                <a:latin typeface="Monaco" pitchFamily="2" charset="0"/>
              </a:rPr>
              <a:t>DDSTest</a:t>
            </a:r>
            <a:r>
              <a:rPr lang="en-US" altLang="ko-Kore-KR" sz="1100" dirty="0">
                <a:latin typeface="Monaco" pitchFamily="2" charset="0"/>
              </a:rPr>
              <a:t>(</a:t>
            </a:r>
            <a:r>
              <a:rPr lang="en-US" altLang="ko-Kore-KR" sz="1100" dirty="0" err="1">
                <a:latin typeface="Monaco" pitchFamily="2" charset="0"/>
              </a:rPr>
              <a:t>EnvExperiment</a:t>
            </a:r>
            <a:r>
              <a:rPr lang="en-US" altLang="ko-Kore-KR" sz="1100" dirty="0">
                <a:latin typeface="Monaco" pitchFamily="2" charset="0"/>
              </a:rPr>
              <a:t>):</a:t>
            </a:r>
          </a:p>
          <a:p>
            <a:r>
              <a:rPr lang="en-US" altLang="ko-Kore-KR" sz="1100" dirty="0">
                <a:latin typeface="Monaco" pitchFamily="2" charset="0"/>
              </a:rPr>
              <a:t>  5     </a:t>
            </a:r>
            <a:r>
              <a:rPr lang="en-US" altLang="ko-Kore-KR" sz="1100" dirty="0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def </a:t>
            </a:r>
            <a:r>
              <a:rPr lang="en-US" altLang="ko-Kore-KR" sz="1100" dirty="0">
                <a:solidFill>
                  <a:srgbClr val="0000FF"/>
                </a:solidFill>
                <a:latin typeface="Monaco" pitchFamily="2" charset="0"/>
              </a:rPr>
              <a:t>build</a:t>
            </a:r>
            <a:r>
              <a:rPr lang="en-US" altLang="ko-Kore-KR" sz="1100" dirty="0">
                <a:latin typeface="Monaco" pitchFamily="2" charset="0"/>
              </a:rPr>
              <a:t>(</a:t>
            </a:r>
            <a:r>
              <a:rPr lang="en-US" altLang="ko-Kore-KR" sz="1100" dirty="0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self</a:t>
            </a:r>
            <a:r>
              <a:rPr lang="en-US" altLang="ko-Kore-KR" sz="1100" dirty="0">
                <a:latin typeface="Monaco" pitchFamily="2" charset="0"/>
              </a:rPr>
              <a:t>):</a:t>
            </a:r>
          </a:p>
          <a:p>
            <a:r>
              <a:rPr lang="en-US" altLang="ko-Kore-KR" sz="1100" dirty="0">
                <a:latin typeface="Monaco" pitchFamily="2" charset="0"/>
              </a:rPr>
              <a:t>  6         </a:t>
            </a:r>
            <a:r>
              <a:rPr lang="en-US" altLang="ko-Kore-KR" sz="1100" dirty="0" err="1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self</a:t>
            </a:r>
            <a:r>
              <a:rPr lang="en-US" altLang="ko-Kore-KR" sz="1100" dirty="0" err="1">
                <a:latin typeface="Monaco" pitchFamily="2" charset="0"/>
              </a:rPr>
              <a:t>.setattr_device</a:t>
            </a:r>
            <a:r>
              <a:rPr lang="en-US" altLang="ko-Kore-KR" sz="1100" dirty="0">
                <a:latin typeface="Monaco" pitchFamily="2" charset="0"/>
              </a:rPr>
              <a:t>(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"core"</a:t>
            </a:r>
            <a:r>
              <a:rPr lang="en-US" altLang="ko-Kore-KR" sz="1100" dirty="0">
                <a:latin typeface="Monaco" pitchFamily="2" charset="0"/>
              </a:rPr>
              <a:t>)</a:t>
            </a:r>
          </a:p>
          <a:p>
            <a:r>
              <a:rPr lang="en-US" altLang="ko-Kore-KR" sz="1100" dirty="0">
                <a:latin typeface="Monaco" pitchFamily="2" charset="0"/>
              </a:rPr>
              <a:t>  7         </a:t>
            </a:r>
            <a:r>
              <a:rPr lang="en-US" altLang="ko-Kore-KR" sz="1100" dirty="0" err="1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self</a:t>
            </a:r>
            <a:r>
              <a:rPr lang="en-US" altLang="ko-Kore-KR" sz="1100" dirty="0" err="1">
                <a:latin typeface="Monaco" pitchFamily="2" charset="0"/>
              </a:rPr>
              <a:t>.setattr_device</a:t>
            </a:r>
            <a:r>
              <a:rPr lang="en-US" altLang="ko-Kore-KR" sz="1100" dirty="0">
                <a:latin typeface="Monaco" pitchFamily="2" charset="0"/>
              </a:rPr>
              <a:t>(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"urukul0_cpld"</a:t>
            </a:r>
            <a:r>
              <a:rPr lang="en-US" altLang="ko-Kore-KR" sz="1100" dirty="0">
                <a:latin typeface="Monaco" pitchFamily="2" charset="0"/>
              </a:rPr>
              <a:t>)</a:t>
            </a:r>
          </a:p>
          <a:p>
            <a:r>
              <a:rPr lang="en-US" altLang="ko-Kore-KR" sz="1100" dirty="0">
                <a:latin typeface="Monaco" pitchFamily="2" charset="0"/>
              </a:rPr>
              <a:t>  8         </a:t>
            </a:r>
            <a:r>
              <a:rPr lang="en-US" altLang="ko-Kore-KR" sz="1100" dirty="0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self</a:t>
            </a:r>
            <a:r>
              <a:rPr lang="en-US" altLang="ko-Kore-KR" sz="1100" dirty="0">
                <a:latin typeface="Monaco" pitchFamily="2" charset="0"/>
              </a:rPr>
              <a:t>.urukul_dds0 = </a:t>
            </a:r>
            <a:r>
              <a:rPr lang="en-US" altLang="ko-Kore-KR" sz="1100" dirty="0" err="1">
                <a:latin typeface="Monaco" pitchFamily="2" charset="0"/>
              </a:rPr>
              <a:t>self.get_device</a:t>
            </a:r>
            <a:r>
              <a:rPr lang="en-US" altLang="ko-Kore-KR" sz="1100" dirty="0">
                <a:latin typeface="Monaco" pitchFamily="2" charset="0"/>
              </a:rPr>
              <a:t>(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"urukul0_ch0"</a:t>
            </a:r>
            <a:r>
              <a:rPr lang="en-US" altLang="ko-Kore-KR" sz="1100" dirty="0">
                <a:latin typeface="Monaco" pitchFamily="2" charset="0"/>
              </a:rPr>
              <a:t>)</a:t>
            </a:r>
          </a:p>
          <a:p>
            <a:r>
              <a:rPr lang="en-US" altLang="ko-Kore-KR" sz="1100" dirty="0">
                <a:latin typeface="Monaco" pitchFamily="2" charset="0"/>
              </a:rPr>
              <a:t>  9 </a:t>
            </a:r>
          </a:p>
          <a:p>
            <a:r>
              <a:rPr lang="en-US" altLang="ko-Kore-KR" sz="1100" dirty="0">
                <a:latin typeface="Monaco" pitchFamily="2" charset="0"/>
              </a:rPr>
              <a:t> 10     </a:t>
            </a:r>
            <a:r>
              <a:rPr lang="en-US" altLang="ko-Kore-KR" sz="1100" dirty="0">
                <a:solidFill>
                  <a:srgbClr val="0000FF"/>
                </a:solidFill>
                <a:latin typeface="Monaco" pitchFamily="2" charset="0"/>
              </a:rPr>
              <a:t>@kernel</a:t>
            </a:r>
          </a:p>
          <a:p>
            <a:r>
              <a:rPr lang="en-US" altLang="ko-Kore-KR" sz="1100" dirty="0">
                <a:latin typeface="Monaco" pitchFamily="2" charset="0"/>
              </a:rPr>
              <a:t> 11     </a:t>
            </a:r>
            <a:r>
              <a:rPr lang="en-US" altLang="ko-Kore-KR" sz="1100" dirty="0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def</a:t>
            </a:r>
            <a:r>
              <a:rPr lang="en-US" altLang="ko-Kore-KR" sz="1100" dirty="0">
                <a:latin typeface="Monaco" pitchFamily="2" charset="0"/>
              </a:rPr>
              <a:t> </a:t>
            </a:r>
            <a:r>
              <a:rPr lang="en-US" altLang="ko-Kore-KR" sz="1100" dirty="0">
                <a:solidFill>
                  <a:srgbClr val="0000FF"/>
                </a:solidFill>
                <a:latin typeface="Monaco" pitchFamily="2" charset="0"/>
              </a:rPr>
              <a:t>run</a:t>
            </a:r>
            <a:r>
              <a:rPr lang="en-US" altLang="ko-Kore-KR" sz="1100" dirty="0">
                <a:latin typeface="Monaco" pitchFamily="2" charset="0"/>
              </a:rPr>
              <a:t>(</a:t>
            </a:r>
            <a:r>
              <a:rPr lang="en-US" altLang="ko-Kore-KR" sz="1100" dirty="0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self</a:t>
            </a:r>
            <a:r>
              <a:rPr lang="en-US" altLang="ko-Kore-KR" sz="1100" dirty="0">
                <a:latin typeface="Monaco" pitchFamily="2" charset="0"/>
              </a:rPr>
              <a:t>):</a:t>
            </a:r>
          </a:p>
          <a:p>
            <a:r>
              <a:rPr lang="en-US" altLang="ko-Kore-KR" sz="1100" dirty="0">
                <a:latin typeface="Monaco" pitchFamily="2" charset="0"/>
              </a:rPr>
              <a:t> 14         </a:t>
            </a:r>
            <a:r>
              <a:rPr lang="en-US" altLang="ko-Kore-KR" sz="1100" dirty="0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self</a:t>
            </a:r>
            <a:r>
              <a:rPr lang="en-US" altLang="ko-Kore-KR" sz="1100" dirty="0">
                <a:latin typeface="Monaco" pitchFamily="2" charset="0"/>
              </a:rPr>
              <a:t>.urukul0_cpld.init()</a:t>
            </a:r>
          </a:p>
          <a:p>
            <a:r>
              <a:rPr lang="en-US" altLang="ko-Kore-KR" sz="1100" dirty="0">
                <a:latin typeface="Monaco" pitchFamily="2" charset="0"/>
              </a:rPr>
              <a:t> 15 </a:t>
            </a:r>
          </a:p>
          <a:p>
            <a:r>
              <a:rPr lang="en-US" altLang="ko-Kore-KR" sz="1100" dirty="0">
                <a:latin typeface="Monaco" pitchFamily="2" charset="0"/>
              </a:rPr>
              <a:t> 16         delay(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1</a:t>
            </a:r>
            <a:r>
              <a:rPr lang="en-US" altLang="ko-Kore-KR" sz="1100" dirty="0">
                <a:latin typeface="Monaco" pitchFamily="2" charset="0"/>
              </a:rPr>
              <a:t>*</a:t>
            </a:r>
            <a:r>
              <a:rPr lang="en-US" altLang="ko-Kore-KR" sz="1100" dirty="0" err="1">
                <a:latin typeface="Monaco" pitchFamily="2" charset="0"/>
              </a:rPr>
              <a:t>ms</a:t>
            </a:r>
            <a:r>
              <a:rPr lang="en-US" altLang="ko-Kore-KR" sz="1100" dirty="0">
                <a:latin typeface="Monaco" pitchFamily="2" charset="0"/>
              </a:rPr>
              <a:t>)</a:t>
            </a:r>
          </a:p>
          <a:p>
            <a:r>
              <a:rPr lang="en-US" altLang="ko-Kore-KR" sz="1100" dirty="0">
                <a:latin typeface="Monaco" pitchFamily="2" charset="0"/>
              </a:rPr>
              <a:t> 17         </a:t>
            </a:r>
            <a:r>
              <a:rPr lang="en-US" altLang="ko-Kore-KR" sz="1100" dirty="0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self</a:t>
            </a:r>
            <a:r>
              <a:rPr lang="en-US" altLang="ko-Kore-KR" sz="1100" dirty="0">
                <a:latin typeface="Monaco" pitchFamily="2" charset="0"/>
              </a:rPr>
              <a:t>.urukul_dds0.init()</a:t>
            </a:r>
          </a:p>
          <a:p>
            <a:r>
              <a:rPr lang="en-US" altLang="ko-Kore-KR" sz="1100" dirty="0">
                <a:latin typeface="Monaco" pitchFamily="2" charset="0"/>
              </a:rPr>
              <a:t> 18 </a:t>
            </a:r>
          </a:p>
          <a:p>
            <a:r>
              <a:rPr lang="en-US" altLang="ko-Kore-KR" sz="1100" dirty="0">
                <a:latin typeface="Monaco" pitchFamily="2" charset="0"/>
              </a:rPr>
              <a:t> 19         </a:t>
            </a:r>
            <a:r>
              <a:rPr lang="en-US" altLang="ko-Kore-KR" sz="1100" dirty="0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self</a:t>
            </a:r>
            <a:r>
              <a:rPr lang="en-US" altLang="ko-Kore-KR" sz="1100" dirty="0">
                <a:latin typeface="Monaco" pitchFamily="2" charset="0"/>
              </a:rPr>
              <a:t>.urukul_dds0.set(frequency = 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100</a:t>
            </a:r>
            <a:r>
              <a:rPr lang="en-US" altLang="ko-Kore-KR" sz="1100" dirty="0">
                <a:latin typeface="Monaco" pitchFamily="2" charset="0"/>
              </a:rPr>
              <a:t>*MHz, phase = 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0.0</a:t>
            </a:r>
            <a:r>
              <a:rPr lang="en-US" altLang="ko-Kore-KR" sz="1100" dirty="0">
                <a:latin typeface="Monaco" pitchFamily="2" charset="0"/>
              </a:rPr>
              <a:t>, profile = 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0</a:t>
            </a:r>
            <a:r>
              <a:rPr lang="en-US" altLang="ko-Kore-KR" sz="1100" dirty="0">
                <a:latin typeface="Monaco" pitchFamily="2" charset="0"/>
              </a:rPr>
              <a:t>)</a:t>
            </a:r>
          </a:p>
          <a:p>
            <a:r>
              <a:rPr lang="en-US" altLang="ko-Kore-KR" sz="1100" dirty="0">
                <a:latin typeface="Monaco" pitchFamily="2" charset="0"/>
              </a:rPr>
              <a:t> 20         </a:t>
            </a:r>
            <a:r>
              <a:rPr lang="en-US" altLang="ko-Kore-KR" sz="1100" dirty="0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self</a:t>
            </a:r>
            <a:r>
              <a:rPr lang="en-US" altLang="ko-Kore-KR" sz="1100" dirty="0">
                <a:latin typeface="Monaco" pitchFamily="2" charset="0"/>
              </a:rPr>
              <a:t>.urukul_dds0.set(frequency = 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150</a:t>
            </a:r>
            <a:r>
              <a:rPr lang="en-US" altLang="ko-Kore-KR" sz="1100" dirty="0">
                <a:latin typeface="Monaco" pitchFamily="2" charset="0"/>
              </a:rPr>
              <a:t>*MHz, phase = 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0.0</a:t>
            </a:r>
            <a:r>
              <a:rPr lang="en-US" altLang="ko-Kore-KR" sz="1100" dirty="0">
                <a:latin typeface="Monaco" pitchFamily="2" charset="0"/>
              </a:rPr>
              <a:t>, profile = 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1</a:t>
            </a:r>
            <a:r>
              <a:rPr lang="en-US" altLang="ko-Kore-KR" sz="1100" dirty="0">
                <a:latin typeface="Monaco" pitchFamily="2" charset="0"/>
              </a:rPr>
              <a:t>)</a:t>
            </a:r>
          </a:p>
          <a:p>
            <a:r>
              <a:rPr lang="en-US" altLang="ko-Kore-KR" sz="1100" dirty="0">
                <a:latin typeface="Monaco" pitchFamily="2" charset="0"/>
              </a:rPr>
              <a:t> 21         </a:t>
            </a:r>
            <a:r>
              <a:rPr lang="en-US" altLang="ko-Kore-KR" sz="1100" dirty="0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self</a:t>
            </a:r>
            <a:r>
              <a:rPr lang="en-US" altLang="ko-Kore-KR" sz="1100" dirty="0">
                <a:latin typeface="Monaco" pitchFamily="2" charset="0"/>
              </a:rPr>
              <a:t>.urukul_dds0.set(frequency = 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200</a:t>
            </a:r>
            <a:r>
              <a:rPr lang="en-US" altLang="ko-Kore-KR" sz="1100" dirty="0">
                <a:latin typeface="Monaco" pitchFamily="2" charset="0"/>
              </a:rPr>
              <a:t>*MHz, phase = 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0.0</a:t>
            </a:r>
            <a:r>
              <a:rPr lang="en-US" altLang="ko-Kore-KR" sz="1100" dirty="0">
                <a:latin typeface="Monaco" pitchFamily="2" charset="0"/>
              </a:rPr>
              <a:t>, profile = 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2</a:t>
            </a:r>
            <a:r>
              <a:rPr lang="en-US" altLang="ko-Kore-KR" sz="1100" dirty="0">
                <a:latin typeface="Monaco" pitchFamily="2" charset="0"/>
              </a:rPr>
              <a:t>)</a:t>
            </a:r>
          </a:p>
          <a:p>
            <a:r>
              <a:rPr lang="en-US" altLang="ko-Kore-KR" sz="1100" dirty="0">
                <a:latin typeface="Monaco" pitchFamily="2" charset="0"/>
              </a:rPr>
              <a:t> 22         </a:t>
            </a:r>
            <a:r>
              <a:rPr lang="en-US" altLang="ko-Kore-KR" sz="1100" dirty="0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self</a:t>
            </a:r>
            <a:r>
              <a:rPr lang="en-US" altLang="ko-Kore-KR" sz="1100" dirty="0">
                <a:latin typeface="Monaco" pitchFamily="2" charset="0"/>
              </a:rPr>
              <a:t>.urukul_dds0.set(frequency = 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200</a:t>
            </a:r>
            <a:r>
              <a:rPr lang="en-US" altLang="ko-Kore-KR" sz="1100" dirty="0">
                <a:latin typeface="Monaco" pitchFamily="2" charset="0"/>
              </a:rPr>
              <a:t>*MHz, phase = 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0.5</a:t>
            </a:r>
            <a:r>
              <a:rPr lang="en-US" altLang="ko-Kore-KR" sz="1100" dirty="0">
                <a:latin typeface="Monaco" pitchFamily="2" charset="0"/>
              </a:rPr>
              <a:t>, profile = 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3</a:t>
            </a:r>
            <a:r>
              <a:rPr lang="en-US" altLang="ko-Kore-KR" sz="1100" dirty="0">
                <a:latin typeface="Monaco" pitchFamily="2" charset="0"/>
              </a:rPr>
              <a:t>)</a:t>
            </a:r>
          </a:p>
          <a:p>
            <a:r>
              <a:rPr lang="en-US" altLang="ko-Kore-KR" sz="1100" dirty="0">
                <a:latin typeface="Monaco" pitchFamily="2" charset="0"/>
              </a:rPr>
              <a:t> 23         </a:t>
            </a:r>
            <a:r>
              <a:rPr lang="en-US" altLang="ko-Kore-KR" sz="1100" dirty="0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self</a:t>
            </a:r>
            <a:r>
              <a:rPr lang="en-US" altLang="ko-Kore-KR" sz="1100" dirty="0">
                <a:latin typeface="Monaco" pitchFamily="2" charset="0"/>
              </a:rPr>
              <a:t>.urukul_dds0.sw.on()</a:t>
            </a:r>
          </a:p>
          <a:p>
            <a:r>
              <a:rPr lang="en-US" altLang="ko-Kore-KR" sz="1100" dirty="0">
                <a:latin typeface="Monaco" pitchFamily="2" charset="0"/>
              </a:rPr>
              <a:t> 24 </a:t>
            </a:r>
          </a:p>
          <a:p>
            <a:endParaRPr lang="ko-Kore-KR" altLang="en-US" sz="1100" dirty="0">
              <a:latin typeface="Monaco" pitchFamily="2" charset="0"/>
            </a:endParaRPr>
          </a:p>
          <a:p>
            <a:endParaRPr lang="en-US" altLang="ko-Kore-KR" sz="1100" dirty="0">
              <a:latin typeface="Monaco" pitchFamily="2" charset="0"/>
            </a:endParaRPr>
          </a:p>
          <a:p>
            <a:endParaRPr lang="en-US" altLang="ko-Kore-KR" sz="1100" dirty="0">
              <a:latin typeface="Monaco" pitchFamily="2" charset="0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240916C0-9B03-49C0-6B9B-480A4A21CF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1585504"/>
              </p:ext>
            </p:extLst>
          </p:nvPr>
        </p:nvGraphicFramePr>
        <p:xfrm>
          <a:off x="7120962" y="1798456"/>
          <a:ext cx="4851400" cy="14816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2850">
                  <a:extLst>
                    <a:ext uri="{9D8B030D-6E8A-4147-A177-3AD203B41FA5}">
                      <a16:colId xmlns:a16="http://schemas.microsoft.com/office/drawing/2014/main" val="2586228427"/>
                    </a:ext>
                  </a:extLst>
                </a:gridCol>
                <a:gridCol w="1212850">
                  <a:extLst>
                    <a:ext uri="{9D8B030D-6E8A-4147-A177-3AD203B41FA5}">
                      <a16:colId xmlns:a16="http://schemas.microsoft.com/office/drawing/2014/main" val="4109405476"/>
                    </a:ext>
                  </a:extLst>
                </a:gridCol>
                <a:gridCol w="1212850">
                  <a:extLst>
                    <a:ext uri="{9D8B030D-6E8A-4147-A177-3AD203B41FA5}">
                      <a16:colId xmlns:a16="http://schemas.microsoft.com/office/drawing/2014/main" val="4191066876"/>
                    </a:ext>
                  </a:extLst>
                </a:gridCol>
                <a:gridCol w="1212850">
                  <a:extLst>
                    <a:ext uri="{9D8B030D-6E8A-4147-A177-3AD203B41FA5}">
                      <a16:colId xmlns:a16="http://schemas.microsoft.com/office/drawing/2014/main" val="3485483250"/>
                    </a:ext>
                  </a:extLst>
                </a:gridCol>
              </a:tblGrid>
              <a:tr h="296334">
                <a:tc>
                  <a:txBody>
                    <a:bodyPr/>
                    <a:lstStyle/>
                    <a:p>
                      <a:r>
                        <a:rPr lang="en-US" altLang="ko-Kore-KR" sz="1100" dirty="0">
                          <a:solidFill>
                            <a:schemeClr val="tx1"/>
                          </a:solidFill>
                        </a:rPr>
                        <a:t>profile</a:t>
                      </a:r>
                      <a:endParaRPr lang="ko-Kore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100" dirty="0">
                          <a:solidFill>
                            <a:schemeClr val="tx1"/>
                          </a:solidFill>
                        </a:rPr>
                        <a:t>frequency</a:t>
                      </a:r>
                      <a:endParaRPr lang="ko-Kore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100" dirty="0">
                          <a:solidFill>
                            <a:schemeClr val="tx1"/>
                          </a:solidFill>
                        </a:rPr>
                        <a:t>phase</a:t>
                      </a:r>
                      <a:endParaRPr lang="ko-Kore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100" dirty="0">
                          <a:solidFill>
                            <a:schemeClr val="tx1"/>
                          </a:solidFill>
                        </a:rPr>
                        <a:t>amplitude</a:t>
                      </a:r>
                      <a:endParaRPr lang="ko-Kore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87281165"/>
                  </a:ext>
                </a:extLst>
              </a:tr>
              <a:tr h="296334">
                <a:tc>
                  <a:txBody>
                    <a:bodyPr/>
                    <a:lstStyle/>
                    <a:p>
                      <a:r>
                        <a:rPr lang="en-US" altLang="ko-Kore-KR" sz="11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ore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100" dirty="0">
                          <a:solidFill>
                            <a:schemeClr val="tx1"/>
                          </a:solidFill>
                        </a:rPr>
                        <a:t>100MHz</a:t>
                      </a:r>
                      <a:endParaRPr lang="ko-Kore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1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ore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100" dirty="0">
                          <a:solidFill>
                            <a:schemeClr val="tx1"/>
                          </a:solidFill>
                        </a:rPr>
                        <a:t>1.0</a:t>
                      </a:r>
                      <a:endParaRPr lang="ko-Kore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7896716"/>
                  </a:ext>
                </a:extLst>
              </a:tr>
              <a:tr h="296334">
                <a:tc>
                  <a:txBody>
                    <a:bodyPr/>
                    <a:lstStyle/>
                    <a:p>
                      <a:r>
                        <a:rPr lang="en-US" altLang="ko-Kore-KR" sz="11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ore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100" dirty="0">
                          <a:solidFill>
                            <a:schemeClr val="tx1"/>
                          </a:solidFill>
                        </a:rPr>
                        <a:t>150MHz</a:t>
                      </a:r>
                      <a:endParaRPr lang="ko-Kore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1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ore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100" dirty="0">
                          <a:solidFill>
                            <a:schemeClr val="tx1"/>
                          </a:solidFill>
                        </a:rPr>
                        <a:t>1.0</a:t>
                      </a:r>
                      <a:endParaRPr lang="ko-Kore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28505644"/>
                  </a:ext>
                </a:extLst>
              </a:tr>
              <a:tr h="296334">
                <a:tc>
                  <a:txBody>
                    <a:bodyPr/>
                    <a:lstStyle/>
                    <a:p>
                      <a:r>
                        <a:rPr lang="en-US" altLang="ko-Kore-KR" sz="11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ore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100" dirty="0">
                          <a:solidFill>
                            <a:schemeClr val="tx1"/>
                          </a:solidFill>
                        </a:rPr>
                        <a:t>200MHz</a:t>
                      </a:r>
                      <a:endParaRPr lang="ko-Kore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1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ore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100" dirty="0">
                          <a:solidFill>
                            <a:schemeClr val="tx1"/>
                          </a:solidFill>
                        </a:rPr>
                        <a:t>1.0</a:t>
                      </a:r>
                      <a:endParaRPr lang="ko-Kore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26091506"/>
                  </a:ext>
                </a:extLst>
              </a:tr>
              <a:tr h="296334">
                <a:tc>
                  <a:txBody>
                    <a:bodyPr/>
                    <a:lstStyle/>
                    <a:p>
                      <a:r>
                        <a:rPr lang="en-US" altLang="ko-Kore-KR" sz="110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ore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100" dirty="0">
                          <a:solidFill>
                            <a:schemeClr val="tx1"/>
                          </a:solidFill>
                        </a:rPr>
                        <a:t>200MHz</a:t>
                      </a:r>
                      <a:endParaRPr lang="ko-Kore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100" dirty="0">
                          <a:solidFill>
                            <a:schemeClr val="tx1"/>
                          </a:solidFill>
                        </a:rPr>
                        <a:t>pi</a:t>
                      </a:r>
                      <a:endParaRPr lang="ko-Kore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100" dirty="0">
                          <a:solidFill>
                            <a:schemeClr val="tx1"/>
                          </a:solidFill>
                        </a:rPr>
                        <a:t>1.0</a:t>
                      </a:r>
                      <a:endParaRPr lang="ko-Kore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0198546"/>
                  </a:ext>
                </a:extLst>
              </a:tr>
            </a:tbl>
          </a:graphicData>
        </a:graphic>
      </p:graphicFrame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02E4E1CA-2AB5-E963-67AA-D5AAED4293A7}"/>
              </a:ext>
            </a:extLst>
          </p:cNvPr>
          <p:cNvCxnSpPr>
            <a:cxnSpLocks/>
          </p:cNvCxnSpPr>
          <p:nvPr/>
        </p:nvCxnSpPr>
        <p:spPr>
          <a:xfrm flipV="1">
            <a:off x="4165600" y="2247901"/>
            <a:ext cx="2955362" cy="1663699"/>
          </a:xfrm>
          <a:prstGeom prst="straightConnector1">
            <a:avLst/>
          </a:prstGeom>
          <a:ln w="25400">
            <a:solidFill>
              <a:srgbClr val="FF0000">
                <a:alpha val="44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913042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B9F843A-91F9-454E-5230-89B96DF34B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2023. 2. 1.</a:t>
            </a:r>
            <a:endParaRPr kumimoji="1" lang="ko-Kore-KR" altLang="en-US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F7476735-71B3-2E83-8248-4F7A565B3F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44" y="156580"/>
            <a:ext cx="12021312" cy="893542"/>
          </a:xfrm>
        </p:spPr>
        <p:txBody>
          <a:bodyPr/>
          <a:lstStyle/>
          <a:p>
            <a:r>
              <a:rPr kumimoji="1" lang="en-US" altLang="ko-Kore-KR" dirty="0"/>
              <a:t>Urukul:AD9910 Parameter Control(2)</a:t>
            </a:r>
            <a:endParaRPr kumimoji="1" lang="ko-Kore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81BC5F9-597C-A048-C83D-6AA1D91CB18F}"/>
              </a:ext>
            </a:extLst>
          </p:cNvPr>
          <p:cNvSpPr/>
          <p:nvPr/>
        </p:nvSpPr>
        <p:spPr>
          <a:xfrm>
            <a:off x="219638" y="1199324"/>
            <a:ext cx="6096000" cy="212365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ore-KR" sz="1100" dirty="0">
                <a:latin typeface="Monaco" pitchFamily="2" charset="0"/>
              </a:rPr>
              <a:t> 25         delay(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0.01</a:t>
            </a:r>
            <a:r>
              <a:rPr lang="en-US" altLang="ko-Kore-KR" sz="1100" dirty="0">
                <a:latin typeface="Monaco" pitchFamily="2" charset="0"/>
              </a:rPr>
              <a:t>*us)</a:t>
            </a:r>
          </a:p>
          <a:p>
            <a:r>
              <a:rPr lang="en-US" altLang="ko-Kore-KR" sz="1100" dirty="0">
                <a:latin typeface="Monaco" pitchFamily="2" charset="0"/>
              </a:rPr>
              <a:t> 26         </a:t>
            </a:r>
            <a:r>
              <a:rPr lang="en-US" altLang="ko-Kore-KR" sz="1100" dirty="0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self</a:t>
            </a:r>
            <a:r>
              <a:rPr lang="en-US" altLang="ko-Kore-KR" sz="1100" dirty="0">
                <a:latin typeface="Monaco" pitchFamily="2" charset="0"/>
              </a:rPr>
              <a:t>.urukul0_cpld.set_profile(profile = 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1</a:t>
            </a:r>
            <a:r>
              <a:rPr lang="en-US" altLang="ko-Kore-KR" sz="1100" dirty="0">
                <a:latin typeface="Monaco" pitchFamily="2" charset="0"/>
              </a:rPr>
              <a:t>)</a:t>
            </a:r>
          </a:p>
          <a:p>
            <a:r>
              <a:rPr lang="en-US" altLang="ko-Kore-KR" sz="1100" dirty="0">
                <a:latin typeface="Monaco" pitchFamily="2" charset="0"/>
              </a:rPr>
              <a:t> 27         </a:t>
            </a:r>
            <a:r>
              <a:rPr lang="en-US" altLang="ko-Kore-KR" sz="1100" dirty="0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self</a:t>
            </a:r>
            <a:r>
              <a:rPr lang="en-US" altLang="ko-Kore-KR" sz="1100" dirty="0">
                <a:latin typeface="Monaco" pitchFamily="2" charset="0"/>
              </a:rPr>
              <a:t>.urukul_dds0.set_att(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6.</a:t>
            </a:r>
            <a:r>
              <a:rPr lang="en-US" altLang="ko-Kore-KR" sz="1100" dirty="0">
                <a:latin typeface="Monaco" pitchFamily="2" charset="0"/>
              </a:rPr>
              <a:t>)</a:t>
            </a:r>
          </a:p>
          <a:p>
            <a:r>
              <a:rPr lang="en-US" altLang="ko-Kore-KR" sz="1100" dirty="0">
                <a:latin typeface="Monaco" pitchFamily="2" charset="0"/>
              </a:rPr>
              <a:t> 28 </a:t>
            </a:r>
          </a:p>
          <a:p>
            <a:r>
              <a:rPr lang="en-US" altLang="ko-Kore-KR" sz="1100" dirty="0">
                <a:latin typeface="Monaco" pitchFamily="2" charset="0"/>
              </a:rPr>
              <a:t> 29         delay(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0.01</a:t>
            </a:r>
            <a:r>
              <a:rPr lang="en-US" altLang="ko-Kore-KR" sz="1100" dirty="0">
                <a:latin typeface="Monaco" pitchFamily="2" charset="0"/>
              </a:rPr>
              <a:t>*us)</a:t>
            </a:r>
          </a:p>
          <a:p>
            <a:r>
              <a:rPr lang="en-US" altLang="ko-Kore-KR" sz="1100" dirty="0">
                <a:latin typeface="Monaco" pitchFamily="2" charset="0"/>
              </a:rPr>
              <a:t> 30         </a:t>
            </a:r>
            <a:r>
              <a:rPr lang="en-US" altLang="ko-Kore-KR" sz="1100" dirty="0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self</a:t>
            </a:r>
            <a:r>
              <a:rPr lang="en-US" altLang="ko-Kore-KR" sz="1100" dirty="0">
                <a:latin typeface="Monaco" pitchFamily="2" charset="0"/>
              </a:rPr>
              <a:t>.urukul0_cpld.set_profile(profile = 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2</a:t>
            </a:r>
            <a:r>
              <a:rPr lang="en-US" altLang="ko-Kore-KR" sz="1100" dirty="0">
                <a:latin typeface="Monaco" pitchFamily="2" charset="0"/>
              </a:rPr>
              <a:t>)</a:t>
            </a:r>
          </a:p>
          <a:p>
            <a:r>
              <a:rPr lang="en-US" altLang="ko-Kore-KR" sz="1100" dirty="0">
                <a:latin typeface="Monaco" pitchFamily="2" charset="0"/>
              </a:rPr>
              <a:t> 31 </a:t>
            </a:r>
          </a:p>
          <a:p>
            <a:r>
              <a:rPr lang="en-US" altLang="ko-Kore-KR" sz="1100" dirty="0">
                <a:latin typeface="Monaco" pitchFamily="2" charset="0"/>
              </a:rPr>
              <a:t> 32         delay(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0.01</a:t>
            </a:r>
            <a:r>
              <a:rPr lang="en-US" altLang="ko-Kore-KR" sz="1100" dirty="0">
                <a:latin typeface="Monaco" pitchFamily="2" charset="0"/>
              </a:rPr>
              <a:t>*us)</a:t>
            </a:r>
          </a:p>
          <a:p>
            <a:r>
              <a:rPr lang="en-US" altLang="ko-Kore-KR" sz="1100" dirty="0">
                <a:latin typeface="Monaco" pitchFamily="2" charset="0"/>
              </a:rPr>
              <a:t> 33         </a:t>
            </a:r>
            <a:r>
              <a:rPr lang="en-US" altLang="ko-Kore-KR" sz="1100" dirty="0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self</a:t>
            </a:r>
            <a:r>
              <a:rPr lang="en-US" altLang="ko-Kore-KR" sz="1100" dirty="0">
                <a:latin typeface="Monaco" pitchFamily="2" charset="0"/>
              </a:rPr>
              <a:t>.urukul0_cpld.set_profile(profile = 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3</a:t>
            </a:r>
            <a:r>
              <a:rPr lang="en-US" altLang="ko-Kore-KR" sz="1100" dirty="0">
                <a:latin typeface="Monaco" pitchFamily="2" charset="0"/>
              </a:rPr>
              <a:t>)</a:t>
            </a:r>
          </a:p>
          <a:p>
            <a:r>
              <a:rPr lang="en-US" altLang="ko-Kore-KR" sz="1100" dirty="0">
                <a:latin typeface="Monaco" pitchFamily="2" charset="0"/>
              </a:rPr>
              <a:t> 34 </a:t>
            </a:r>
          </a:p>
          <a:p>
            <a:r>
              <a:rPr lang="en-US" altLang="ko-Kore-KR" sz="1100" dirty="0">
                <a:latin typeface="Monaco" pitchFamily="2" charset="0"/>
              </a:rPr>
              <a:t> 35         delay(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0.01</a:t>
            </a:r>
            <a:r>
              <a:rPr lang="en-US" altLang="ko-Kore-KR" sz="1100" dirty="0">
                <a:latin typeface="Monaco" pitchFamily="2" charset="0"/>
              </a:rPr>
              <a:t>*us)</a:t>
            </a:r>
          </a:p>
          <a:p>
            <a:r>
              <a:rPr lang="en-US" altLang="ko-Kore-KR" sz="1100" dirty="0">
                <a:latin typeface="Monaco" pitchFamily="2" charset="0"/>
              </a:rPr>
              <a:t> 36         </a:t>
            </a:r>
            <a:r>
              <a:rPr lang="en-US" altLang="ko-Kore-KR" sz="1100" dirty="0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self</a:t>
            </a:r>
            <a:r>
              <a:rPr lang="en-US" altLang="ko-Kore-KR" sz="1100" dirty="0">
                <a:latin typeface="Monaco" pitchFamily="2" charset="0"/>
              </a:rPr>
              <a:t>.urukul_dds0.sw.off()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7EA203D-C277-9365-1F58-35AAF0E30B5E}"/>
              </a:ext>
            </a:extLst>
          </p:cNvPr>
          <p:cNvSpPr/>
          <p:nvPr/>
        </p:nvSpPr>
        <p:spPr>
          <a:xfrm>
            <a:off x="311928" y="1398480"/>
            <a:ext cx="3556085" cy="1705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7F7C69-D759-408E-4EF5-87D1430AA177}"/>
              </a:ext>
            </a:extLst>
          </p:cNvPr>
          <p:cNvSpPr txBox="1"/>
          <p:nvPr/>
        </p:nvSpPr>
        <p:spPr>
          <a:xfrm>
            <a:off x="7589092" y="1337921"/>
            <a:ext cx="364717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300" dirty="0"/>
              <a:t>set which profile register to supply parameter</a:t>
            </a:r>
          </a:p>
        </p:txBody>
      </p:sp>
      <p:cxnSp>
        <p:nvCxnSpPr>
          <p:cNvPr id="9" name="꺾인 연결선[E] 10">
            <a:extLst>
              <a:ext uri="{FF2B5EF4-FFF2-40B4-BE49-F238E27FC236}">
                <a16:creationId xmlns:a16="http://schemas.microsoft.com/office/drawing/2014/main" id="{F38A5CAA-D58D-CE83-7BCF-4ADB5F527DC1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3868013" y="1483763"/>
            <a:ext cx="3721079" cy="352"/>
          </a:xfrm>
          <a:prstGeom prst="bentConnector3">
            <a:avLst>
              <a:gd name="adj1" fmla="val 50000"/>
            </a:avLst>
          </a:prstGeom>
          <a:ln w="127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ADF7142D-82A1-45A7-3628-DA88E1629D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1075861"/>
              </p:ext>
            </p:extLst>
          </p:nvPr>
        </p:nvGraphicFramePr>
        <p:xfrm>
          <a:off x="7120962" y="1798456"/>
          <a:ext cx="4851400" cy="14816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2850">
                  <a:extLst>
                    <a:ext uri="{9D8B030D-6E8A-4147-A177-3AD203B41FA5}">
                      <a16:colId xmlns:a16="http://schemas.microsoft.com/office/drawing/2014/main" val="2586228427"/>
                    </a:ext>
                  </a:extLst>
                </a:gridCol>
                <a:gridCol w="1212850">
                  <a:extLst>
                    <a:ext uri="{9D8B030D-6E8A-4147-A177-3AD203B41FA5}">
                      <a16:colId xmlns:a16="http://schemas.microsoft.com/office/drawing/2014/main" val="4109405476"/>
                    </a:ext>
                  </a:extLst>
                </a:gridCol>
                <a:gridCol w="1212850">
                  <a:extLst>
                    <a:ext uri="{9D8B030D-6E8A-4147-A177-3AD203B41FA5}">
                      <a16:colId xmlns:a16="http://schemas.microsoft.com/office/drawing/2014/main" val="4191066876"/>
                    </a:ext>
                  </a:extLst>
                </a:gridCol>
                <a:gridCol w="1212850">
                  <a:extLst>
                    <a:ext uri="{9D8B030D-6E8A-4147-A177-3AD203B41FA5}">
                      <a16:colId xmlns:a16="http://schemas.microsoft.com/office/drawing/2014/main" val="3485483250"/>
                    </a:ext>
                  </a:extLst>
                </a:gridCol>
              </a:tblGrid>
              <a:tr h="296334">
                <a:tc>
                  <a:txBody>
                    <a:bodyPr/>
                    <a:lstStyle/>
                    <a:p>
                      <a:r>
                        <a:rPr lang="en-US" altLang="ko-Kore-KR" sz="1100" dirty="0">
                          <a:solidFill>
                            <a:schemeClr val="tx1"/>
                          </a:solidFill>
                        </a:rPr>
                        <a:t>profile</a:t>
                      </a:r>
                      <a:endParaRPr lang="ko-Kore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100" dirty="0">
                          <a:solidFill>
                            <a:schemeClr val="tx1"/>
                          </a:solidFill>
                        </a:rPr>
                        <a:t>frequency</a:t>
                      </a:r>
                      <a:endParaRPr lang="ko-Kore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100" dirty="0">
                          <a:solidFill>
                            <a:schemeClr val="tx1"/>
                          </a:solidFill>
                        </a:rPr>
                        <a:t>phase</a:t>
                      </a:r>
                      <a:endParaRPr lang="ko-Kore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100" dirty="0">
                          <a:solidFill>
                            <a:schemeClr val="tx1"/>
                          </a:solidFill>
                        </a:rPr>
                        <a:t>amplitude</a:t>
                      </a:r>
                      <a:endParaRPr lang="ko-Kore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87281165"/>
                  </a:ext>
                </a:extLst>
              </a:tr>
              <a:tr h="296334">
                <a:tc>
                  <a:txBody>
                    <a:bodyPr/>
                    <a:lstStyle/>
                    <a:p>
                      <a:r>
                        <a:rPr lang="en-US" altLang="ko-Kore-KR" sz="11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ore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100" dirty="0">
                          <a:solidFill>
                            <a:schemeClr val="tx1"/>
                          </a:solidFill>
                        </a:rPr>
                        <a:t>100MHz</a:t>
                      </a:r>
                      <a:endParaRPr lang="ko-Kore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1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ore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100" dirty="0">
                          <a:solidFill>
                            <a:schemeClr val="tx1"/>
                          </a:solidFill>
                        </a:rPr>
                        <a:t>1.0</a:t>
                      </a:r>
                      <a:endParaRPr lang="ko-Kore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7896716"/>
                  </a:ext>
                </a:extLst>
              </a:tr>
              <a:tr h="296334">
                <a:tc>
                  <a:txBody>
                    <a:bodyPr/>
                    <a:lstStyle/>
                    <a:p>
                      <a:r>
                        <a:rPr lang="en-US" altLang="ko-Kore-KR" sz="11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ore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100" dirty="0">
                          <a:solidFill>
                            <a:schemeClr val="tx1"/>
                          </a:solidFill>
                        </a:rPr>
                        <a:t>150MHz</a:t>
                      </a:r>
                      <a:endParaRPr lang="ko-Kore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1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ore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100" dirty="0">
                          <a:solidFill>
                            <a:schemeClr val="tx1"/>
                          </a:solidFill>
                        </a:rPr>
                        <a:t>1.0</a:t>
                      </a:r>
                      <a:endParaRPr lang="ko-Kore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8505644"/>
                  </a:ext>
                </a:extLst>
              </a:tr>
              <a:tr h="296334">
                <a:tc>
                  <a:txBody>
                    <a:bodyPr/>
                    <a:lstStyle/>
                    <a:p>
                      <a:r>
                        <a:rPr lang="en-US" altLang="ko-Kore-KR" sz="11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ore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100" dirty="0">
                          <a:solidFill>
                            <a:schemeClr val="tx1"/>
                          </a:solidFill>
                        </a:rPr>
                        <a:t>200MHz</a:t>
                      </a:r>
                      <a:endParaRPr lang="ko-Kore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1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ore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100" dirty="0">
                          <a:solidFill>
                            <a:schemeClr val="tx1"/>
                          </a:solidFill>
                        </a:rPr>
                        <a:t>1.0</a:t>
                      </a:r>
                      <a:endParaRPr lang="ko-Kore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26091506"/>
                  </a:ext>
                </a:extLst>
              </a:tr>
              <a:tr h="296334">
                <a:tc>
                  <a:txBody>
                    <a:bodyPr/>
                    <a:lstStyle/>
                    <a:p>
                      <a:r>
                        <a:rPr lang="en-US" altLang="ko-Kore-KR" sz="110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ore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100" dirty="0">
                          <a:solidFill>
                            <a:schemeClr val="tx1"/>
                          </a:solidFill>
                        </a:rPr>
                        <a:t>200MHz</a:t>
                      </a:r>
                      <a:endParaRPr lang="ko-Kore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100" dirty="0">
                          <a:solidFill>
                            <a:schemeClr val="tx1"/>
                          </a:solidFill>
                        </a:rPr>
                        <a:t>pi</a:t>
                      </a:r>
                      <a:endParaRPr lang="ko-Kore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100" dirty="0">
                          <a:solidFill>
                            <a:schemeClr val="tx1"/>
                          </a:solidFill>
                        </a:rPr>
                        <a:t>1.0</a:t>
                      </a:r>
                      <a:endParaRPr lang="ko-Kore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0198546"/>
                  </a:ext>
                </a:extLst>
              </a:tr>
            </a:tbl>
          </a:graphicData>
        </a:graphic>
      </p:graphicFrame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9AF8719B-F20E-122A-6A12-B93D3714BD31}"/>
              </a:ext>
            </a:extLst>
          </p:cNvPr>
          <p:cNvCxnSpPr>
            <a:cxnSpLocks/>
            <a:stCxn id="7" idx="3"/>
            <a:endCxn id="10" idx="1"/>
          </p:cNvCxnSpPr>
          <p:nvPr/>
        </p:nvCxnSpPr>
        <p:spPr>
          <a:xfrm>
            <a:off x="3868013" y="1483763"/>
            <a:ext cx="3252949" cy="1055528"/>
          </a:xfrm>
          <a:prstGeom prst="straightConnector1">
            <a:avLst/>
          </a:prstGeom>
          <a:ln w="25400">
            <a:solidFill>
              <a:srgbClr val="FF0000">
                <a:alpha val="44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379288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C2DFB85-EB29-1571-02A8-CE2BF22685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2023. 2. 1.</a:t>
            </a:r>
            <a:endParaRPr kumimoji="1" lang="ko-Kore-KR" altLang="en-US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130BF661-BBC2-2412-BEC0-F62AE53C7C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44" y="156580"/>
            <a:ext cx="12021312" cy="893542"/>
          </a:xfrm>
        </p:spPr>
        <p:txBody>
          <a:bodyPr/>
          <a:lstStyle/>
          <a:p>
            <a:r>
              <a:rPr kumimoji="1" lang="en-US" altLang="ko-Kore-KR" dirty="0"/>
              <a:t>Urukul:AD9910 Parameter Control(2)</a:t>
            </a:r>
            <a:endParaRPr kumimoji="1" lang="ko-Kore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075F711-2694-8BE8-F187-E607C30942C4}"/>
              </a:ext>
            </a:extLst>
          </p:cNvPr>
          <p:cNvSpPr/>
          <p:nvPr/>
        </p:nvSpPr>
        <p:spPr>
          <a:xfrm>
            <a:off x="219638" y="1199324"/>
            <a:ext cx="6096000" cy="212365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ore-KR" sz="1100" dirty="0">
                <a:latin typeface="Monaco" pitchFamily="2" charset="0"/>
              </a:rPr>
              <a:t> 25         delay(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0.01</a:t>
            </a:r>
            <a:r>
              <a:rPr lang="en-US" altLang="ko-Kore-KR" sz="1100" dirty="0">
                <a:latin typeface="Monaco" pitchFamily="2" charset="0"/>
              </a:rPr>
              <a:t>*us)</a:t>
            </a:r>
          </a:p>
          <a:p>
            <a:r>
              <a:rPr lang="en-US" altLang="ko-Kore-KR" sz="1100" dirty="0">
                <a:latin typeface="Monaco" pitchFamily="2" charset="0"/>
              </a:rPr>
              <a:t> 26         </a:t>
            </a:r>
            <a:r>
              <a:rPr lang="en-US" altLang="ko-Kore-KR" sz="1100" dirty="0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self</a:t>
            </a:r>
            <a:r>
              <a:rPr lang="en-US" altLang="ko-Kore-KR" sz="1100" dirty="0">
                <a:latin typeface="Monaco" pitchFamily="2" charset="0"/>
              </a:rPr>
              <a:t>.urukul0_cpld.set_profile(profile = 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1</a:t>
            </a:r>
            <a:r>
              <a:rPr lang="en-US" altLang="ko-Kore-KR" sz="1100" dirty="0">
                <a:latin typeface="Monaco" pitchFamily="2" charset="0"/>
              </a:rPr>
              <a:t>)</a:t>
            </a:r>
          </a:p>
          <a:p>
            <a:r>
              <a:rPr lang="en-US" altLang="ko-Kore-KR" sz="1100" dirty="0">
                <a:latin typeface="Monaco" pitchFamily="2" charset="0"/>
              </a:rPr>
              <a:t> 27         </a:t>
            </a:r>
            <a:r>
              <a:rPr lang="en-US" altLang="ko-Kore-KR" sz="1100" dirty="0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self</a:t>
            </a:r>
            <a:r>
              <a:rPr lang="en-US" altLang="ko-Kore-KR" sz="1100" dirty="0">
                <a:latin typeface="Monaco" pitchFamily="2" charset="0"/>
              </a:rPr>
              <a:t>.urukul_dds0.set_att(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6.</a:t>
            </a:r>
            <a:r>
              <a:rPr lang="en-US" altLang="ko-Kore-KR" sz="1100" dirty="0">
                <a:latin typeface="Monaco" pitchFamily="2" charset="0"/>
              </a:rPr>
              <a:t>)</a:t>
            </a:r>
          </a:p>
          <a:p>
            <a:r>
              <a:rPr lang="en-US" altLang="ko-Kore-KR" sz="1100" dirty="0">
                <a:latin typeface="Monaco" pitchFamily="2" charset="0"/>
              </a:rPr>
              <a:t> 28 </a:t>
            </a:r>
          </a:p>
          <a:p>
            <a:r>
              <a:rPr lang="en-US" altLang="ko-Kore-KR" sz="1100" dirty="0">
                <a:latin typeface="Monaco" pitchFamily="2" charset="0"/>
              </a:rPr>
              <a:t> 29         delay(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0.01</a:t>
            </a:r>
            <a:r>
              <a:rPr lang="en-US" altLang="ko-Kore-KR" sz="1100" dirty="0">
                <a:latin typeface="Monaco" pitchFamily="2" charset="0"/>
              </a:rPr>
              <a:t>*us)</a:t>
            </a:r>
          </a:p>
          <a:p>
            <a:r>
              <a:rPr lang="en-US" altLang="ko-Kore-KR" sz="1100" dirty="0">
                <a:latin typeface="Monaco" pitchFamily="2" charset="0"/>
              </a:rPr>
              <a:t> 30         </a:t>
            </a:r>
            <a:r>
              <a:rPr lang="en-US" altLang="ko-Kore-KR" sz="1100" dirty="0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self</a:t>
            </a:r>
            <a:r>
              <a:rPr lang="en-US" altLang="ko-Kore-KR" sz="1100" dirty="0">
                <a:latin typeface="Monaco" pitchFamily="2" charset="0"/>
              </a:rPr>
              <a:t>.urukul0_cpld.set_profile(profile = 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2</a:t>
            </a:r>
            <a:r>
              <a:rPr lang="en-US" altLang="ko-Kore-KR" sz="1100" dirty="0">
                <a:latin typeface="Monaco" pitchFamily="2" charset="0"/>
              </a:rPr>
              <a:t>)</a:t>
            </a:r>
          </a:p>
          <a:p>
            <a:r>
              <a:rPr lang="en-US" altLang="ko-Kore-KR" sz="1100" dirty="0">
                <a:latin typeface="Monaco" pitchFamily="2" charset="0"/>
              </a:rPr>
              <a:t> 31 </a:t>
            </a:r>
          </a:p>
          <a:p>
            <a:r>
              <a:rPr lang="en-US" altLang="ko-Kore-KR" sz="1100" dirty="0">
                <a:latin typeface="Monaco" pitchFamily="2" charset="0"/>
              </a:rPr>
              <a:t> 32         delay(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0.01</a:t>
            </a:r>
            <a:r>
              <a:rPr lang="en-US" altLang="ko-Kore-KR" sz="1100" dirty="0">
                <a:latin typeface="Monaco" pitchFamily="2" charset="0"/>
              </a:rPr>
              <a:t>*us)</a:t>
            </a:r>
          </a:p>
          <a:p>
            <a:r>
              <a:rPr lang="en-US" altLang="ko-Kore-KR" sz="1100" dirty="0">
                <a:latin typeface="Monaco" pitchFamily="2" charset="0"/>
              </a:rPr>
              <a:t> 33         </a:t>
            </a:r>
            <a:r>
              <a:rPr lang="en-US" altLang="ko-Kore-KR" sz="1100" dirty="0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self</a:t>
            </a:r>
            <a:r>
              <a:rPr lang="en-US" altLang="ko-Kore-KR" sz="1100" dirty="0">
                <a:latin typeface="Monaco" pitchFamily="2" charset="0"/>
              </a:rPr>
              <a:t>.urukul0_cpld.set_profile(profile = 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3</a:t>
            </a:r>
            <a:r>
              <a:rPr lang="en-US" altLang="ko-Kore-KR" sz="1100" dirty="0">
                <a:latin typeface="Monaco" pitchFamily="2" charset="0"/>
              </a:rPr>
              <a:t>)</a:t>
            </a:r>
          </a:p>
          <a:p>
            <a:r>
              <a:rPr lang="en-US" altLang="ko-Kore-KR" sz="1100" dirty="0">
                <a:latin typeface="Monaco" pitchFamily="2" charset="0"/>
              </a:rPr>
              <a:t> 34 </a:t>
            </a:r>
          </a:p>
          <a:p>
            <a:r>
              <a:rPr lang="en-US" altLang="ko-Kore-KR" sz="1100" dirty="0">
                <a:latin typeface="Monaco" pitchFamily="2" charset="0"/>
              </a:rPr>
              <a:t> 35         delay(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0.01</a:t>
            </a:r>
            <a:r>
              <a:rPr lang="en-US" altLang="ko-Kore-KR" sz="1100" dirty="0">
                <a:latin typeface="Monaco" pitchFamily="2" charset="0"/>
              </a:rPr>
              <a:t>*us)</a:t>
            </a:r>
          </a:p>
          <a:p>
            <a:r>
              <a:rPr lang="en-US" altLang="ko-Kore-KR" sz="1100" dirty="0">
                <a:latin typeface="Monaco" pitchFamily="2" charset="0"/>
              </a:rPr>
              <a:t> 36         </a:t>
            </a:r>
            <a:r>
              <a:rPr lang="en-US" altLang="ko-Kore-KR" sz="1100" dirty="0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self</a:t>
            </a:r>
            <a:r>
              <a:rPr lang="en-US" altLang="ko-Kore-KR" sz="1100" dirty="0">
                <a:latin typeface="Monaco" pitchFamily="2" charset="0"/>
              </a:rPr>
              <a:t>.urukul_dds0.sw.off()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DA219CE-739C-81F4-1EFC-2988D81F2A52}"/>
              </a:ext>
            </a:extLst>
          </p:cNvPr>
          <p:cNvSpPr/>
          <p:nvPr/>
        </p:nvSpPr>
        <p:spPr>
          <a:xfrm>
            <a:off x="234926" y="1398480"/>
            <a:ext cx="3556085" cy="1705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50E6B7-759C-0E84-C151-0E62BB457638}"/>
              </a:ext>
            </a:extLst>
          </p:cNvPr>
          <p:cNvSpPr txBox="1"/>
          <p:nvPr/>
        </p:nvSpPr>
        <p:spPr>
          <a:xfrm>
            <a:off x="7589092" y="1337921"/>
            <a:ext cx="364717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300" dirty="0"/>
              <a:t>set which profile register to supply parameter</a:t>
            </a:r>
          </a:p>
        </p:txBody>
      </p:sp>
      <p:cxnSp>
        <p:nvCxnSpPr>
          <p:cNvPr id="9" name="꺾인 연결선[E] 10">
            <a:extLst>
              <a:ext uri="{FF2B5EF4-FFF2-40B4-BE49-F238E27FC236}">
                <a16:creationId xmlns:a16="http://schemas.microsoft.com/office/drawing/2014/main" id="{87957FC7-74D1-3965-1B09-B2AD5C8A0FE3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3791011" y="1483763"/>
            <a:ext cx="3798081" cy="352"/>
          </a:xfrm>
          <a:prstGeom prst="bentConnector3">
            <a:avLst>
              <a:gd name="adj1" fmla="val 50000"/>
            </a:avLst>
          </a:prstGeom>
          <a:ln w="127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C041608F-582D-ACFE-0E4D-2E67E2421A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9735938"/>
              </p:ext>
            </p:extLst>
          </p:nvPr>
        </p:nvGraphicFramePr>
        <p:xfrm>
          <a:off x="7120962" y="1798456"/>
          <a:ext cx="4851400" cy="14816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2850">
                  <a:extLst>
                    <a:ext uri="{9D8B030D-6E8A-4147-A177-3AD203B41FA5}">
                      <a16:colId xmlns:a16="http://schemas.microsoft.com/office/drawing/2014/main" val="2586228427"/>
                    </a:ext>
                  </a:extLst>
                </a:gridCol>
                <a:gridCol w="1212850">
                  <a:extLst>
                    <a:ext uri="{9D8B030D-6E8A-4147-A177-3AD203B41FA5}">
                      <a16:colId xmlns:a16="http://schemas.microsoft.com/office/drawing/2014/main" val="4109405476"/>
                    </a:ext>
                  </a:extLst>
                </a:gridCol>
                <a:gridCol w="1212850">
                  <a:extLst>
                    <a:ext uri="{9D8B030D-6E8A-4147-A177-3AD203B41FA5}">
                      <a16:colId xmlns:a16="http://schemas.microsoft.com/office/drawing/2014/main" val="4191066876"/>
                    </a:ext>
                  </a:extLst>
                </a:gridCol>
                <a:gridCol w="1212850">
                  <a:extLst>
                    <a:ext uri="{9D8B030D-6E8A-4147-A177-3AD203B41FA5}">
                      <a16:colId xmlns:a16="http://schemas.microsoft.com/office/drawing/2014/main" val="3485483250"/>
                    </a:ext>
                  </a:extLst>
                </a:gridCol>
              </a:tblGrid>
              <a:tr h="296334">
                <a:tc>
                  <a:txBody>
                    <a:bodyPr/>
                    <a:lstStyle/>
                    <a:p>
                      <a:r>
                        <a:rPr lang="en-US" altLang="ko-Kore-KR" sz="1100" dirty="0">
                          <a:solidFill>
                            <a:schemeClr val="tx1"/>
                          </a:solidFill>
                        </a:rPr>
                        <a:t>profile</a:t>
                      </a:r>
                      <a:endParaRPr lang="ko-Kore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100" dirty="0">
                          <a:solidFill>
                            <a:schemeClr val="tx1"/>
                          </a:solidFill>
                        </a:rPr>
                        <a:t>frequency</a:t>
                      </a:r>
                      <a:endParaRPr lang="ko-Kore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100" dirty="0">
                          <a:solidFill>
                            <a:schemeClr val="tx1"/>
                          </a:solidFill>
                        </a:rPr>
                        <a:t>phase</a:t>
                      </a:r>
                      <a:endParaRPr lang="ko-Kore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100" dirty="0">
                          <a:solidFill>
                            <a:schemeClr val="tx1"/>
                          </a:solidFill>
                        </a:rPr>
                        <a:t>amplitude</a:t>
                      </a:r>
                      <a:endParaRPr lang="ko-Kore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87281165"/>
                  </a:ext>
                </a:extLst>
              </a:tr>
              <a:tr h="296334">
                <a:tc>
                  <a:txBody>
                    <a:bodyPr/>
                    <a:lstStyle/>
                    <a:p>
                      <a:r>
                        <a:rPr lang="en-US" altLang="ko-Kore-KR" sz="11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ore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100" dirty="0">
                          <a:solidFill>
                            <a:schemeClr val="tx1"/>
                          </a:solidFill>
                        </a:rPr>
                        <a:t>100MHz</a:t>
                      </a:r>
                      <a:endParaRPr lang="ko-Kore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1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ore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100" dirty="0">
                          <a:solidFill>
                            <a:schemeClr val="tx1"/>
                          </a:solidFill>
                        </a:rPr>
                        <a:t>1.0</a:t>
                      </a:r>
                      <a:endParaRPr lang="ko-Kore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7896716"/>
                  </a:ext>
                </a:extLst>
              </a:tr>
              <a:tr h="296334">
                <a:tc>
                  <a:txBody>
                    <a:bodyPr/>
                    <a:lstStyle/>
                    <a:p>
                      <a:r>
                        <a:rPr lang="en-US" altLang="ko-Kore-KR" sz="11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ore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100" dirty="0">
                          <a:solidFill>
                            <a:schemeClr val="tx1"/>
                          </a:solidFill>
                        </a:rPr>
                        <a:t>150MHz</a:t>
                      </a:r>
                      <a:endParaRPr lang="ko-Kore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1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ore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100" dirty="0">
                          <a:solidFill>
                            <a:schemeClr val="tx1"/>
                          </a:solidFill>
                        </a:rPr>
                        <a:t>1.0</a:t>
                      </a:r>
                      <a:endParaRPr lang="ko-Kore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28505644"/>
                  </a:ext>
                </a:extLst>
              </a:tr>
              <a:tr h="296334">
                <a:tc>
                  <a:txBody>
                    <a:bodyPr/>
                    <a:lstStyle/>
                    <a:p>
                      <a:r>
                        <a:rPr lang="en-US" altLang="ko-Kore-KR" sz="11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ore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100" dirty="0">
                          <a:solidFill>
                            <a:schemeClr val="tx1"/>
                          </a:solidFill>
                        </a:rPr>
                        <a:t>200MHz</a:t>
                      </a:r>
                      <a:endParaRPr lang="ko-Kore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1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ore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100" dirty="0">
                          <a:solidFill>
                            <a:schemeClr val="tx1"/>
                          </a:solidFill>
                        </a:rPr>
                        <a:t>1.0</a:t>
                      </a:r>
                      <a:endParaRPr lang="ko-Kore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6091506"/>
                  </a:ext>
                </a:extLst>
              </a:tr>
              <a:tr h="296334">
                <a:tc>
                  <a:txBody>
                    <a:bodyPr/>
                    <a:lstStyle/>
                    <a:p>
                      <a:r>
                        <a:rPr lang="en-US" altLang="ko-Kore-KR" sz="110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ore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100" dirty="0">
                          <a:solidFill>
                            <a:schemeClr val="tx1"/>
                          </a:solidFill>
                        </a:rPr>
                        <a:t>200MHz</a:t>
                      </a:r>
                      <a:endParaRPr lang="ko-Kore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100" dirty="0">
                          <a:solidFill>
                            <a:schemeClr val="tx1"/>
                          </a:solidFill>
                        </a:rPr>
                        <a:t>pi</a:t>
                      </a:r>
                      <a:endParaRPr lang="ko-Kore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100" dirty="0">
                          <a:solidFill>
                            <a:schemeClr val="tx1"/>
                          </a:solidFill>
                        </a:rPr>
                        <a:t>1.0</a:t>
                      </a:r>
                      <a:endParaRPr lang="ko-Kore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0198546"/>
                  </a:ext>
                </a:extLst>
              </a:tr>
            </a:tbl>
          </a:graphicData>
        </a:graphic>
      </p:graphicFrame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41A26931-97FD-D2FE-BFD2-AC3FE26F7E8A}"/>
              </a:ext>
            </a:extLst>
          </p:cNvPr>
          <p:cNvCxnSpPr>
            <a:cxnSpLocks/>
          </p:cNvCxnSpPr>
          <p:nvPr/>
        </p:nvCxnSpPr>
        <p:spPr>
          <a:xfrm>
            <a:off x="4849791" y="2184400"/>
            <a:ext cx="2271171" cy="660400"/>
          </a:xfrm>
          <a:prstGeom prst="straightConnector1">
            <a:avLst/>
          </a:prstGeom>
          <a:ln w="25400">
            <a:solidFill>
              <a:srgbClr val="FF0000">
                <a:alpha val="44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0602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430378-2E4F-91AA-0EB4-D9DBEFEEB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Metastable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7823189-27AD-CBEF-8592-836CA9871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2023. 2. 1.</a:t>
            </a:r>
            <a:endParaRPr kumimoji="1" lang="ko-Kore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40EC8ED-1C27-DAA6-8FFC-30C2982527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00103"/>
            <a:ext cx="6770480" cy="248516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FE4E5F2E-2A7A-12B6-6D02-31E4B388996A}"/>
              </a:ext>
            </a:extLst>
          </p:cNvPr>
          <p:cNvSpPr/>
          <p:nvPr/>
        </p:nvSpPr>
        <p:spPr>
          <a:xfrm>
            <a:off x="1706397" y="1223024"/>
            <a:ext cx="1270000" cy="127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/>
              <a:t>D flip flop</a:t>
            </a:r>
          </a:p>
          <a:p>
            <a:pPr algn="ctr"/>
            <a:r>
              <a:rPr lang="en-US" altLang="ko-KR" sz="2000" dirty="0"/>
              <a:t>D             Q</a:t>
            </a:r>
          </a:p>
          <a:p>
            <a:pPr algn="ctr"/>
            <a:r>
              <a:rPr lang="en-US" altLang="ko-KR" sz="2000" dirty="0"/>
              <a:t>CLK</a:t>
            </a:r>
            <a:endParaRPr lang="ko-KR" altLang="en-US" sz="2000" dirty="0"/>
          </a:p>
        </p:txBody>
      </p:sp>
      <p:sp>
        <p:nvSpPr>
          <p:cNvPr id="7" name="이등변 삼각형 6">
            <a:extLst>
              <a:ext uri="{FF2B5EF4-FFF2-40B4-BE49-F238E27FC236}">
                <a16:creationId xmlns:a16="http://schemas.microsoft.com/office/drawing/2014/main" id="{2E577E5D-3C00-5342-5629-521DA97D8760}"/>
              </a:ext>
            </a:extLst>
          </p:cNvPr>
          <p:cNvSpPr/>
          <p:nvPr/>
        </p:nvSpPr>
        <p:spPr>
          <a:xfrm>
            <a:off x="2194077" y="2270944"/>
            <a:ext cx="294640" cy="222080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74D4CF28-74B0-7CBF-ADA0-7C4C48032320}"/>
              </a:ext>
            </a:extLst>
          </p:cNvPr>
          <p:cNvCxnSpPr>
            <a:cxnSpLocks/>
            <a:endCxn id="7" idx="3"/>
          </p:cNvCxnSpPr>
          <p:nvPr/>
        </p:nvCxnSpPr>
        <p:spPr>
          <a:xfrm flipV="1">
            <a:off x="2341397" y="2493024"/>
            <a:ext cx="0" cy="46990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08E93452-52FA-194D-4E59-03C897E8D614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554931" y="1858024"/>
            <a:ext cx="115146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BB76CDED-85BD-E649-BA92-6FE0184EA011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2976397" y="1858024"/>
            <a:ext cx="1244600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08E0BE07-566F-F701-AF98-1F4C3CE04D1A}"/>
              </a:ext>
            </a:extLst>
          </p:cNvPr>
          <p:cNvCxnSpPr>
            <a:cxnSpLocks/>
          </p:cNvCxnSpPr>
          <p:nvPr/>
        </p:nvCxnSpPr>
        <p:spPr>
          <a:xfrm>
            <a:off x="522169" y="3634610"/>
            <a:ext cx="50167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자유형 102">
            <a:extLst>
              <a:ext uri="{FF2B5EF4-FFF2-40B4-BE49-F238E27FC236}">
                <a16:creationId xmlns:a16="http://schemas.microsoft.com/office/drawing/2014/main" id="{8D6CCBC5-7F61-8F33-C5F8-559A4ED49E55}"/>
              </a:ext>
            </a:extLst>
          </p:cNvPr>
          <p:cNvSpPr/>
          <p:nvPr/>
        </p:nvSpPr>
        <p:spPr>
          <a:xfrm>
            <a:off x="3032974" y="3454083"/>
            <a:ext cx="2065979" cy="186538"/>
          </a:xfrm>
          <a:custGeom>
            <a:avLst/>
            <a:gdLst>
              <a:gd name="connsiteX0" fmla="*/ 0 w 1455725"/>
              <a:gd name="connsiteY0" fmla="*/ 186538 h 186538"/>
              <a:gd name="connsiteX1" fmla="*/ 73152 w 1455725"/>
              <a:gd name="connsiteY1" fmla="*/ 0 h 186538"/>
              <a:gd name="connsiteX2" fmla="*/ 1455725 w 1455725"/>
              <a:gd name="connsiteY2" fmla="*/ 0 h 186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55725" h="186538">
                <a:moveTo>
                  <a:pt x="0" y="186538"/>
                </a:moveTo>
                <a:lnTo>
                  <a:pt x="73152" y="0"/>
                </a:lnTo>
                <a:lnTo>
                  <a:pt x="1455725" y="0"/>
                </a:ln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8455D1DB-176F-988B-65AE-4B8311B12F13}"/>
              </a:ext>
            </a:extLst>
          </p:cNvPr>
          <p:cNvCxnSpPr>
            <a:cxnSpLocks/>
          </p:cNvCxnSpPr>
          <p:nvPr/>
        </p:nvCxnSpPr>
        <p:spPr>
          <a:xfrm>
            <a:off x="4995769" y="3454083"/>
            <a:ext cx="47169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C861A224-A9A0-D807-E5ED-10AF5A738A18}"/>
              </a:ext>
            </a:extLst>
          </p:cNvPr>
          <p:cNvSpPr txBox="1"/>
          <p:nvPr/>
        </p:nvSpPr>
        <p:spPr>
          <a:xfrm>
            <a:off x="58553" y="3488416"/>
            <a:ext cx="112512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300" dirty="0"/>
              <a:t>CLK</a:t>
            </a:r>
            <a:endParaRPr kumimoji="1" lang="ko-Kore-KR" altLang="en-US" sz="1300" dirty="0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707183B0-ADEB-334F-021A-93824F164811}"/>
              </a:ext>
            </a:extLst>
          </p:cNvPr>
          <p:cNvCxnSpPr>
            <a:cxnSpLocks/>
          </p:cNvCxnSpPr>
          <p:nvPr/>
        </p:nvCxnSpPr>
        <p:spPr>
          <a:xfrm>
            <a:off x="522169" y="3292200"/>
            <a:ext cx="50167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자유형 102">
            <a:extLst>
              <a:ext uri="{FF2B5EF4-FFF2-40B4-BE49-F238E27FC236}">
                <a16:creationId xmlns:a16="http://schemas.microsoft.com/office/drawing/2014/main" id="{3423795E-F8C2-41A1-D3C1-DF0FECE62A2A}"/>
              </a:ext>
            </a:extLst>
          </p:cNvPr>
          <p:cNvSpPr/>
          <p:nvPr/>
        </p:nvSpPr>
        <p:spPr>
          <a:xfrm>
            <a:off x="2214300" y="3111673"/>
            <a:ext cx="2065979" cy="186538"/>
          </a:xfrm>
          <a:custGeom>
            <a:avLst/>
            <a:gdLst>
              <a:gd name="connsiteX0" fmla="*/ 0 w 1455725"/>
              <a:gd name="connsiteY0" fmla="*/ 186538 h 186538"/>
              <a:gd name="connsiteX1" fmla="*/ 73152 w 1455725"/>
              <a:gd name="connsiteY1" fmla="*/ 0 h 186538"/>
              <a:gd name="connsiteX2" fmla="*/ 1455725 w 1455725"/>
              <a:gd name="connsiteY2" fmla="*/ 0 h 186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55725" h="186538">
                <a:moveTo>
                  <a:pt x="0" y="186538"/>
                </a:moveTo>
                <a:lnTo>
                  <a:pt x="73152" y="0"/>
                </a:lnTo>
                <a:lnTo>
                  <a:pt x="1455725" y="0"/>
                </a:ln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6D839C84-E0C6-E74B-7FEA-0D771306D7FE}"/>
              </a:ext>
            </a:extLst>
          </p:cNvPr>
          <p:cNvCxnSpPr>
            <a:cxnSpLocks/>
            <a:stCxn id="16" idx="2"/>
          </p:cNvCxnSpPr>
          <p:nvPr/>
        </p:nvCxnSpPr>
        <p:spPr>
          <a:xfrm>
            <a:off x="4280279" y="3111673"/>
            <a:ext cx="115024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ACBF7AC-CF9E-4E1A-C19D-F63594158FCA}"/>
              </a:ext>
            </a:extLst>
          </p:cNvPr>
          <p:cNvSpPr txBox="1"/>
          <p:nvPr/>
        </p:nvSpPr>
        <p:spPr>
          <a:xfrm>
            <a:off x="58553" y="3146006"/>
            <a:ext cx="112512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300" dirty="0"/>
              <a:t>D</a:t>
            </a:r>
            <a:endParaRPr kumimoji="1" lang="ko-Kore-KR" altLang="en-US" sz="1300" dirty="0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BDF6C20-6278-C15B-3B8A-01E5BDFABD26}"/>
              </a:ext>
            </a:extLst>
          </p:cNvPr>
          <p:cNvCxnSpPr>
            <a:cxnSpLocks/>
          </p:cNvCxnSpPr>
          <p:nvPr/>
        </p:nvCxnSpPr>
        <p:spPr>
          <a:xfrm>
            <a:off x="522169" y="3971010"/>
            <a:ext cx="50167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자유형 102">
            <a:extLst>
              <a:ext uri="{FF2B5EF4-FFF2-40B4-BE49-F238E27FC236}">
                <a16:creationId xmlns:a16="http://schemas.microsoft.com/office/drawing/2014/main" id="{0D33C6FA-E6DF-DADD-123B-DAD5EF365921}"/>
              </a:ext>
            </a:extLst>
          </p:cNvPr>
          <p:cNvSpPr/>
          <p:nvPr/>
        </p:nvSpPr>
        <p:spPr>
          <a:xfrm>
            <a:off x="3727078" y="3790483"/>
            <a:ext cx="2065979" cy="186538"/>
          </a:xfrm>
          <a:custGeom>
            <a:avLst/>
            <a:gdLst>
              <a:gd name="connsiteX0" fmla="*/ 0 w 1455725"/>
              <a:gd name="connsiteY0" fmla="*/ 186538 h 186538"/>
              <a:gd name="connsiteX1" fmla="*/ 73152 w 1455725"/>
              <a:gd name="connsiteY1" fmla="*/ 0 h 186538"/>
              <a:gd name="connsiteX2" fmla="*/ 1455725 w 1455725"/>
              <a:gd name="connsiteY2" fmla="*/ 0 h 186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55725" h="186538">
                <a:moveTo>
                  <a:pt x="0" y="186538"/>
                </a:moveTo>
                <a:lnTo>
                  <a:pt x="73152" y="0"/>
                </a:lnTo>
                <a:lnTo>
                  <a:pt x="1455725" y="0"/>
                </a:ln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FECDE41C-9332-B78D-7294-D8AA2769CCDD}"/>
              </a:ext>
            </a:extLst>
          </p:cNvPr>
          <p:cNvCxnSpPr>
            <a:cxnSpLocks/>
          </p:cNvCxnSpPr>
          <p:nvPr/>
        </p:nvCxnSpPr>
        <p:spPr>
          <a:xfrm>
            <a:off x="4995769" y="3790483"/>
            <a:ext cx="47169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2AC8F395-0138-F5C6-B227-CED24A6837E7}"/>
              </a:ext>
            </a:extLst>
          </p:cNvPr>
          <p:cNvSpPr txBox="1"/>
          <p:nvPr/>
        </p:nvSpPr>
        <p:spPr>
          <a:xfrm>
            <a:off x="58553" y="3824816"/>
            <a:ext cx="112512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300" dirty="0"/>
              <a:t>Q</a:t>
            </a:r>
            <a:endParaRPr kumimoji="1" lang="ko-Kore-KR" altLang="en-US" sz="1300" dirty="0"/>
          </a:p>
        </p:txBody>
      </p:sp>
      <p:cxnSp>
        <p:nvCxnSpPr>
          <p:cNvPr id="23" name="연결선: 구부러짐 22">
            <a:extLst>
              <a:ext uri="{FF2B5EF4-FFF2-40B4-BE49-F238E27FC236}">
                <a16:creationId xmlns:a16="http://schemas.microsoft.com/office/drawing/2014/main" id="{5BF6BDBD-053E-E31A-007E-2DC82B819DB3}"/>
              </a:ext>
            </a:extLst>
          </p:cNvPr>
          <p:cNvCxnSpPr>
            <a:cxnSpLocks/>
            <a:stCxn id="16" idx="1"/>
            <a:endCxn id="20" idx="1"/>
          </p:cNvCxnSpPr>
          <p:nvPr/>
        </p:nvCxnSpPr>
        <p:spPr>
          <a:xfrm>
            <a:off x="2318118" y="3111673"/>
            <a:ext cx="1512778" cy="678810"/>
          </a:xfrm>
          <a:prstGeom prst="curvedConnector3">
            <a:avLst>
              <a:gd name="adj1" fmla="val 50050"/>
            </a:avLst>
          </a:prstGeom>
          <a:ln w="25400">
            <a:solidFill>
              <a:srgbClr val="FF0000">
                <a:alpha val="5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BE30B40A-6183-F34E-9129-60B6928D747F}"/>
              </a:ext>
            </a:extLst>
          </p:cNvPr>
          <p:cNvCxnSpPr>
            <a:cxnSpLocks/>
          </p:cNvCxnSpPr>
          <p:nvPr/>
        </p:nvCxnSpPr>
        <p:spPr>
          <a:xfrm>
            <a:off x="3694950" y="2664619"/>
            <a:ext cx="0" cy="1364456"/>
          </a:xfrm>
          <a:prstGeom prst="line">
            <a:avLst/>
          </a:prstGeom>
          <a:ln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FD33ED01-E188-B5A8-AAF4-990C386956FB}"/>
              </a:ext>
            </a:extLst>
          </p:cNvPr>
          <p:cNvCxnSpPr/>
          <p:nvPr/>
        </p:nvCxnSpPr>
        <p:spPr>
          <a:xfrm>
            <a:off x="2524647" y="3546631"/>
            <a:ext cx="1170303" cy="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B4AEC9DE-CE49-97A4-A463-167E513E7C09}"/>
              </a:ext>
            </a:extLst>
          </p:cNvPr>
          <p:cNvSpPr txBox="1"/>
          <p:nvPr/>
        </p:nvSpPr>
        <p:spPr>
          <a:xfrm>
            <a:off x="2488717" y="3248223"/>
            <a:ext cx="57399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300" dirty="0"/>
              <a:t>setup</a:t>
            </a:r>
            <a:endParaRPr kumimoji="1" lang="ko-Kore-KR" altLang="en-US" sz="13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125A8CB-5F8E-9346-8B1A-5E2E1CFA158A}"/>
              </a:ext>
            </a:extLst>
          </p:cNvPr>
          <p:cNvSpPr txBox="1"/>
          <p:nvPr/>
        </p:nvSpPr>
        <p:spPr>
          <a:xfrm>
            <a:off x="3088824" y="3248223"/>
            <a:ext cx="57399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300" dirty="0"/>
              <a:t>hold</a:t>
            </a:r>
            <a:endParaRPr kumimoji="1" lang="ko-Kore-KR" altLang="en-US" sz="1300" dirty="0"/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488D9CD1-C950-BDD2-477F-47A08C5DB619}"/>
              </a:ext>
            </a:extLst>
          </p:cNvPr>
          <p:cNvCxnSpPr>
            <a:cxnSpLocks/>
          </p:cNvCxnSpPr>
          <p:nvPr/>
        </p:nvCxnSpPr>
        <p:spPr>
          <a:xfrm>
            <a:off x="3091755" y="2664619"/>
            <a:ext cx="0" cy="1364456"/>
          </a:xfrm>
          <a:prstGeom prst="line">
            <a:avLst/>
          </a:prstGeom>
          <a:ln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6716F6F4-60DC-808E-7303-336FC3A787E1}"/>
              </a:ext>
            </a:extLst>
          </p:cNvPr>
          <p:cNvCxnSpPr>
            <a:cxnSpLocks/>
          </p:cNvCxnSpPr>
          <p:nvPr/>
        </p:nvCxnSpPr>
        <p:spPr>
          <a:xfrm>
            <a:off x="2524647" y="2664619"/>
            <a:ext cx="0" cy="1364456"/>
          </a:xfrm>
          <a:prstGeom prst="line">
            <a:avLst/>
          </a:prstGeom>
          <a:ln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내용 개체 틀 2">
            <a:extLst>
              <a:ext uri="{FF2B5EF4-FFF2-40B4-BE49-F238E27FC236}">
                <a16:creationId xmlns:a16="http://schemas.microsoft.com/office/drawing/2014/main" id="{BD991710-25A4-08A7-0790-076611A51F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98953" y="1196316"/>
            <a:ext cx="7127348" cy="14054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Input Signal should not change in setup hold time</a:t>
            </a:r>
          </a:p>
          <a:p>
            <a:pPr marL="0" indent="0">
              <a:buNone/>
            </a:pPr>
            <a:r>
              <a:rPr lang="ko-KR" altLang="en-US" dirty="0"/>
              <a:t>→</a:t>
            </a:r>
            <a:r>
              <a:rPr lang="en-US" altLang="ko-KR" dirty="0"/>
              <a:t>setup hold time condition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9485536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4BF61A8-F849-B684-432F-B95F0876C0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2023. 2. 1.</a:t>
            </a:r>
            <a:endParaRPr kumimoji="1" lang="ko-Kore-KR" altLang="en-US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70E795E9-D79B-6750-86BC-D86A18EF6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44" y="156580"/>
            <a:ext cx="12021312" cy="893542"/>
          </a:xfrm>
        </p:spPr>
        <p:txBody>
          <a:bodyPr/>
          <a:lstStyle/>
          <a:p>
            <a:r>
              <a:rPr kumimoji="1" lang="en-US" altLang="ko-Kore-KR" dirty="0"/>
              <a:t>Urukul:AD9910 Parameter Control(2)</a:t>
            </a:r>
            <a:endParaRPr kumimoji="1" lang="ko-Kore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3679B7B-647C-0DD9-B907-9FA5828DC1A3}"/>
              </a:ext>
            </a:extLst>
          </p:cNvPr>
          <p:cNvSpPr/>
          <p:nvPr/>
        </p:nvSpPr>
        <p:spPr>
          <a:xfrm>
            <a:off x="219638" y="1199324"/>
            <a:ext cx="6096000" cy="212365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ore-KR" sz="1100" dirty="0">
                <a:latin typeface="Monaco" pitchFamily="2" charset="0"/>
              </a:rPr>
              <a:t> 25         delay(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0.01</a:t>
            </a:r>
            <a:r>
              <a:rPr lang="en-US" altLang="ko-Kore-KR" sz="1100" dirty="0">
                <a:latin typeface="Monaco" pitchFamily="2" charset="0"/>
              </a:rPr>
              <a:t>*us)</a:t>
            </a:r>
          </a:p>
          <a:p>
            <a:r>
              <a:rPr lang="en-US" altLang="ko-Kore-KR" sz="1100" dirty="0">
                <a:latin typeface="Monaco" pitchFamily="2" charset="0"/>
              </a:rPr>
              <a:t> 26         </a:t>
            </a:r>
            <a:r>
              <a:rPr lang="en-US" altLang="ko-Kore-KR" sz="1100" dirty="0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self</a:t>
            </a:r>
            <a:r>
              <a:rPr lang="en-US" altLang="ko-Kore-KR" sz="1100" dirty="0">
                <a:latin typeface="Monaco" pitchFamily="2" charset="0"/>
              </a:rPr>
              <a:t>.urukul0_cpld.set_profile(profile = 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1</a:t>
            </a:r>
            <a:r>
              <a:rPr lang="en-US" altLang="ko-Kore-KR" sz="1100" dirty="0">
                <a:latin typeface="Monaco" pitchFamily="2" charset="0"/>
              </a:rPr>
              <a:t>)</a:t>
            </a:r>
          </a:p>
          <a:p>
            <a:r>
              <a:rPr lang="en-US" altLang="ko-Kore-KR" sz="1100" dirty="0">
                <a:latin typeface="Monaco" pitchFamily="2" charset="0"/>
              </a:rPr>
              <a:t> 27         </a:t>
            </a:r>
            <a:r>
              <a:rPr lang="en-US" altLang="ko-Kore-KR" sz="1100" dirty="0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self</a:t>
            </a:r>
            <a:r>
              <a:rPr lang="en-US" altLang="ko-Kore-KR" sz="1100" dirty="0">
                <a:latin typeface="Monaco" pitchFamily="2" charset="0"/>
              </a:rPr>
              <a:t>.urukul_dds0.set_att(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6.</a:t>
            </a:r>
            <a:r>
              <a:rPr lang="en-US" altLang="ko-Kore-KR" sz="1100" dirty="0">
                <a:latin typeface="Monaco" pitchFamily="2" charset="0"/>
              </a:rPr>
              <a:t>)</a:t>
            </a:r>
          </a:p>
          <a:p>
            <a:r>
              <a:rPr lang="en-US" altLang="ko-Kore-KR" sz="1100" dirty="0">
                <a:latin typeface="Monaco" pitchFamily="2" charset="0"/>
              </a:rPr>
              <a:t> 28 </a:t>
            </a:r>
          </a:p>
          <a:p>
            <a:r>
              <a:rPr lang="en-US" altLang="ko-Kore-KR" sz="1100" dirty="0">
                <a:latin typeface="Monaco" pitchFamily="2" charset="0"/>
              </a:rPr>
              <a:t> 29         delay(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0.01</a:t>
            </a:r>
            <a:r>
              <a:rPr lang="en-US" altLang="ko-Kore-KR" sz="1100" dirty="0">
                <a:latin typeface="Monaco" pitchFamily="2" charset="0"/>
              </a:rPr>
              <a:t>*us)</a:t>
            </a:r>
          </a:p>
          <a:p>
            <a:r>
              <a:rPr lang="en-US" altLang="ko-Kore-KR" sz="1100" dirty="0">
                <a:latin typeface="Monaco" pitchFamily="2" charset="0"/>
              </a:rPr>
              <a:t> 30         </a:t>
            </a:r>
            <a:r>
              <a:rPr lang="en-US" altLang="ko-Kore-KR" sz="1100" dirty="0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self</a:t>
            </a:r>
            <a:r>
              <a:rPr lang="en-US" altLang="ko-Kore-KR" sz="1100" dirty="0">
                <a:latin typeface="Monaco" pitchFamily="2" charset="0"/>
              </a:rPr>
              <a:t>.urukul0_cpld.set_profile(profile = 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2</a:t>
            </a:r>
            <a:r>
              <a:rPr lang="en-US" altLang="ko-Kore-KR" sz="1100" dirty="0">
                <a:latin typeface="Monaco" pitchFamily="2" charset="0"/>
              </a:rPr>
              <a:t>)</a:t>
            </a:r>
          </a:p>
          <a:p>
            <a:r>
              <a:rPr lang="en-US" altLang="ko-Kore-KR" sz="1100" dirty="0">
                <a:latin typeface="Monaco" pitchFamily="2" charset="0"/>
              </a:rPr>
              <a:t> 31 </a:t>
            </a:r>
          </a:p>
          <a:p>
            <a:r>
              <a:rPr lang="en-US" altLang="ko-Kore-KR" sz="1100" dirty="0">
                <a:latin typeface="Monaco" pitchFamily="2" charset="0"/>
              </a:rPr>
              <a:t> 32         delay(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0.01</a:t>
            </a:r>
            <a:r>
              <a:rPr lang="en-US" altLang="ko-Kore-KR" sz="1100" dirty="0">
                <a:latin typeface="Monaco" pitchFamily="2" charset="0"/>
              </a:rPr>
              <a:t>*us)</a:t>
            </a:r>
          </a:p>
          <a:p>
            <a:r>
              <a:rPr lang="en-US" altLang="ko-Kore-KR" sz="1100" dirty="0">
                <a:latin typeface="Monaco" pitchFamily="2" charset="0"/>
              </a:rPr>
              <a:t> 33         </a:t>
            </a:r>
            <a:r>
              <a:rPr lang="en-US" altLang="ko-Kore-KR" sz="1100" dirty="0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self</a:t>
            </a:r>
            <a:r>
              <a:rPr lang="en-US" altLang="ko-Kore-KR" sz="1100" dirty="0">
                <a:latin typeface="Monaco" pitchFamily="2" charset="0"/>
              </a:rPr>
              <a:t>.urukul0_cpld.set_profile(profile = 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3</a:t>
            </a:r>
            <a:r>
              <a:rPr lang="en-US" altLang="ko-Kore-KR" sz="1100" dirty="0">
                <a:latin typeface="Monaco" pitchFamily="2" charset="0"/>
              </a:rPr>
              <a:t>)</a:t>
            </a:r>
          </a:p>
          <a:p>
            <a:r>
              <a:rPr lang="en-US" altLang="ko-Kore-KR" sz="1100" dirty="0">
                <a:latin typeface="Monaco" pitchFamily="2" charset="0"/>
              </a:rPr>
              <a:t> 34 </a:t>
            </a:r>
          </a:p>
          <a:p>
            <a:r>
              <a:rPr lang="en-US" altLang="ko-Kore-KR" sz="1100" dirty="0">
                <a:latin typeface="Monaco" pitchFamily="2" charset="0"/>
              </a:rPr>
              <a:t> 35         delay(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0.01</a:t>
            </a:r>
            <a:r>
              <a:rPr lang="en-US" altLang="ko-Kore-KR" sz="1100" dirty="0">
                <a:latin typeface="Monaco" pitchFamily="2" charset="0"/>
              </a:rPr>
              <a:t>*us)</a:t>
            </a:r>
          </a:p>
          <a:p>
            <a:r>
              <a:rPr lang="en-US" altLang="ko-Kore-KR" sz="1100" dirty="0">
                <a:latin typeface="Monaco" pitchFamily="2" charset="0"/>
              </a:rPr>
              <a:t> 36         </a:t>
            </a:r>
            <a:r>
              <a:rPr lang="en-US" altLang="ko-Kore-KR" sz="1100" dirty="0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self</a:t>
            </a:r>
            <a:r>
              <a:rPr lang="en-US" altLang="ko-Kore-KR" sz="1100" dirty="0">
                <a:latin typeface="Monaco" pitchFamily="2" charset="0"/>
              </a:rPr>
              <a:t>.urukul_dds0.sw.off()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D84B5DA-3200-07DC-C5B6-96D31B813372}"/>
              </a:ext>
            </a:extLst>
          </p:cNvPr>
          <p:cNvSpPr/>
          <p:nvPr/>
        </p:nvSpPr>
        <p:spPr>
          <a:xfrm>
            <a:off x="311928" y="1398480"/>
            <a:ext cx="3556085" cy="1705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46087E-69C9-BB9C-2D81-6A260D228B31}"/>
              </a:ext>
            </a:extLst>
          </p:cNvPr>
          <p:cNvSpPr txBox="1"/>
          <p:nvPr/>
        </p:nvSpPr>
        <p:spPr>
          <a:xfrm>
            <a:off x="7589092" y="1337921"/>
            <a:ext cx="364717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300" dirty="0"/>
              <a:t>set which profile register to supply parameter</a:t>
            </a:r>
          </a:p>
        </p:txBody>
      </p:sp>
      <p:cxnSp>
        <p:nvCxnSpPr>
          <p:cNvPr id="9" name="꺾인 연결선[E] 10">
            <a:extLst>
              <a:ext uri="{FF2B5EF4-FFF2-40B4-BE49-F238E27FC236}">
                <a16:creationId xmlns:a16="http://schemas.microsoft.com/office/drawing/2014/main" id="{A26686BF-129B-08F4-2940-D3514D6338ED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3868013" y="1483763"/>
            <a:ext cx="3721079" cy="352"/>
          </a:xfrm>
          <a:prstGeom prst="bentConnector3">
            <a:avLst>
              <a:gd name="adj1" fmla="val 50000"/>
            </a:avLst>
          </a:prstGeom>
          <a:ln w="127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A01AF108-CCCC-1847-3A55-8629888502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8748551"/>
              </p:ext>
            </p:extLst>
          </p:nvPr>
        </p:nvGraphicFramePr>
        <p:xfrm>
          <a:off x="7120962" y="1798456"/>
          <a:ext cx="4851400" cy="14816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2850">
                  <a:extLst>
                    <a:ext uri="{9D8B030D-6E8A-4147-A177-3AD203B41FA5}">
                      <a16:colId xmlns:a16="http://schemas.microsoft.com/office/drawing/2014/main" val="2586228427"/>
                    </a:ext>
                  </a:extLst>
                </a:gridCol>
                <a:gridCol w="1212850">
                  <a:extLst>
                    <a:ext uri="{9D8B030D-6E8A-4147-A177-3AD203B41FA5}">
                      <a16:colId xmlns:a16="http://schemas.microsoft.com/office/drawing/2014/main" val="4109405476"/>
                    </a:ext>
                  </a:extLst>
                </a:gridCol>
                <a:gridCol w="1212850">
                  <a:extLst>
                    <a:ext uri="{9D8B030D-6E8A-4147-A177-3AD203B41FA5}">
                      <a16:colId xmlns:a16="http://schemas.microsoft.com/office/drawing/2014/main" val="4191066876"/>
                    </a:ext>
                  </a:extLst>
                </a:gridCol>
                <a:gridCol w="1212850">
                  <a:extLst>
                    <a:ext uri="{9D8B030D-6E8A-4147-A177-3AD203B41FA5}">
                      <a16:colId xmlns:a16="http://schemas.microsoft.com/office/drawing/2014/main" val="3485483250"/>
                    </a:ext>
                  </a:extLst>
                </a:gridCol>
              </a:tblGrid>
              <a:tr h="296334">
                <a:tc>
                  <a:txBody>
                    <a:bodyPr/>
                    <a:lstStyle/>
                    <a:p>
                      <a:r>
                        <a:rPr lang="en-US" altLang="ko-Kore-KR" sz="1100" dirty="0">
                          <a:solidFill>
                            <a:schemeClr val="tx1"/>
                          </a:solidFill>
                        </a:rPr>
                        <a:t>profile</a:t>
                      </a:r>
                      <a:endParaRPr lang="ko-Kore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100" dirty="0">
                          <a:solidFill>
                            <a:schemeClr val="tx1"/>
                          </a:solidFill>
                        </a:rPr>
                        <a:t>frequency</a:t>
                      </a:r>
                      <a:endParaRPr lang="ko-Kore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100" dirty="0">
                          <a:solidFill>
                            <a:schemeClr val="tx1"/>
                          </a:solidFill>
                        </a:rPr>
                        <a:t>phase</a:t>
                      </a:r>
                      <a:endParaRPr lang="ko-Kore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100" dirty="0">
                          <a:solidFill>
                            <a:schemeClr val="tx1"/>
                          </a:solidFill>
                        </a:rPr>
                        <a:t>amplitude</a:t>
                      </a:r>
                      <a:endParaRPr lang="ko-Kore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87281165"/>
                  </a:ext>
                </a:extLst>
              </a:tr>
              <a:tr h="296334">
                <a:tc>
                  <a:txBody>
                    <a:bodyPr/>
                    <a:lstStyle/>
                    <a:p>
                      <a:r>
                        <a:rPr lang="en-US" altLang="ko-Kore-KR" sz="11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ore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100" dirty="0">
                          <a:solidFill>
                            <a:schemeClr val="tx1"/>
                          </a:solidFill>
                        </a:rPr>
                        <a:t>100MHz</a:t>
                      </a:r>
                      <a:endParaRPr lang="ko-Kore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1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ore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100" dirty="0">
                          <a:solidFill>
                            <a:schemeClr val="tx1"/>
                          </a:solidFill>
                        </a:rPr>
                        <a:t>1.0</a:t>
                      </a:r>
                      <a:endParaRPr lang="ko-Kore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7896716"/>
                  </a:ext>
                </a:extLst>
              </a:tr>
              <a:tr h="296334">
                <a:tc>
                  <a:txBody>
                    <a:bodyPr/>
                    <a:lstStyle/>
                    <a:p>
                      <a:r>
                        <a:rPr lang="en-US" altLang="ko-Kore-KR" sz="11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ore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100" dirty="0">
                          <a:solidFill>
                            <a:schemeClr val="tx1"/>
                          </a:solidFill>
                        </a:rPr>
                        <a:t>150MHz</a:t>
                      </a:r>
                      <a:endParaRPr lang="ko-Kore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1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ore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100" dirty="0">
                          <a:solidFill>
                            <a:schemeClr val="tx1"/>
                          </a:solidFill>
                        </a:rPr>
                        <a:t>1.0</a:t>
                      </a:r>
                      <a:endParaRPr lang="ko-Kore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28505644"/>
                  </a:ext>
                </a:extLst>
              </a:tr>
              <a:tr h="296334">
                <a:tc>
                  <a:txBody>
                    <a:bodyPr/>
                    <a:lstStyle/>
                    <a:p>
                      <a:r>
                        <a:rPr lang="en-US" altLang="ko-Kore-KR" sz="11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ore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100" dirty="0">
                          <a:solidFill>
                            <a:schemeClr val="tx1"/>
                          </a:solidFill>
                        </a:rPr>
                        <a:t>200MHz</a:t>
                      </a:r>
                      <a:endParaRPr lang="ko-Kore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1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ore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100" dirty="0">
                          <a:solidFill>
                            <a:schemeClr val="tx1"/>
                          </a:solidFill>
                        </a:rPr>
                        <a:t>1.0</a:t>
                      </a:r>
                      <a:endParaRPr lang="ko-Kore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26091506"/>
                  </a:ext>
                </a:extLst>
              </a:tr>
              <a:tr h="296334">
                <a:tc>
                  <a:txBody>
                    <a:bodyPr/>
                    <a:lstStyle/>
                    <a:p>
                      <a:r>
                        <a:rPr lang="en-US" altLang="ko-Kore-KR" sz="110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ore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100" dirty="0">
                          <a:solidFill>
                            <a:schemeClr val="tx1"/>
                          </a:solidFill>
                        </a:rPr>
                        <a:t>200MHz</a:t>
                      </a:r>
                      <a:endParaRPr lang="ko-Kore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100" dirty="0">
                          <a:solidFill>
                            <a:schemeClr val="tx1"/>
                          </a:solidFill>
                        </a:rPr>
                        <a:t>pi</a:t>
                      </a:r>
                      <a:endParaRPr lang="ko-Kore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100" dirty="0">
                          <a:solidFill>
                            <a:schemeClr val="tx1"/>
                          </a:solidFill>
                        </a:rPr>
                        <a:t>1.0</a:t>
                      </a:r>
                      <a:endParaRPr lang="ko-Kore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0198546"/>
                  </a:ext>
                </a:extLst>
              </a:tr>
            </a:tbl>
          </a:graphicData>
        </a:graphic>
      </p:graphicFrame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E2D977C-B94B-A743-270B-9890BCDEEC3F}"/>
              </a:ext>
            </a:extLst>
          </p:cNvPr>
          <p:cNvCxnSpPr>
            <a:cxnSpLocks/>
          </p:cNvCxnSpPr>
          <p:nvPr/>
        </p:nvCxnSpPr>
        <p:spPr>
          <a:xfrm>
            <a:off x="4849791" y="2679700"/>
            <a:ext cx="2271171" cy="444500"/>
          </a:xfrm>
          <a:prstGeom prst="straightConnector1">
            <a:avLst/>
          </a:prstGeom>
          <a:ln w="25400">
            <a:solidFill>
              <a:srgbClr val="FF0000">
                <a:alpha val="44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034805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FF27064-603D-0924-1952-A2826C6959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2023. 2. 1.</a:t>
            </a:r>
            <a:endParaRPr kumimoji="1" lang="ko-Kore-KR" altLang="en-US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105ECF35-48DD-E96D-6BF1-59F6F7F35C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44" y="156580"/>
            <a:ext cx="12021312" cy="893542"/>
          </a:xfrm>
        </p:spPr>
        <p:txBody>
          <a:bodyPr/>
          <a:lstStyle/>
          <a:p>
            <a:r>
              <a:rPr kumimoji="1" lang="en-US" altLang="ko-Kore-KR" dirty="0"/>
              <a:t>Urukul:AD9910 RAM Mode(1)</a:t>
            </a:r>
            <a:endParaRPr kumimoji="1" lang="ko-Kore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2FA6A32-8AA3-9C23-0B23-CDF1C6693155}"/>
              </a:ext>
            </a:extLst>
          </p:cNvPr>
          <p:cNvSpPr/>
          <p:nvPr/>
        </p:nvSpPr>
        <p:spPr>
          <a:xfrm>
            <a:off x="219637" y="1192220"/>
            <a:ext cx="12206406" cy="44935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100" dirty="0">
                <a:latin typeface="Monaco" pitchFamily="2" charset="0"/>
              </a:rPr>
              <a:t>  1 </a:t>
            </a:r>
            <a:r>
              <a:rPr lang="en-US" altLang="ko-Kore-KR" sz="1100" dirty="0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from</a:t>
            </a:r>
            <a:r>
              <a:rPr lang="en-US" altLang="ko-Kore-KR" sz="1100" dirty="0">
                <a:latin typeface="Monaco" pitchFamily="2" charset="0"/>
              </a:rPr>
              <a:t> </a:t>
            </a:r>
            <a:r>
              <a:rPr lang="en-US" altLang="ko-Kore-KR" sz="1100" dirty="0" err="1">
                <a:solidFill>
                  <a:srgbClr val="0000FF"/>
                </a:solidFill>
                <a:latin typeface="Monaco" pitchFamily="2" charset="0"/>
              </a:rPr>
              <a:t>artiq.experiment</a:t>
            </a:r>
            <a:r>
              <a:rPr lang="en-US" altLang="ko-Kore-KR" sz="1100" dirty="0">
                <a:latin typeface="Monaco" pitchFamily="2" charset="0"/>
              </a:rPr>
              <a:t> </a:t>
            </a:r>
            <a:r>
              <a:rPr lang="en-US" altLang="ko-Kore-KR" sz="1100" dirty="0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import</a:t>
            </a:r>
            <a:r>
              <a:rPr lang="en-US" altLang="ko-Kore-KR" sz="1100" dirty="0">
                <a:latin typeface="Monaco" pitchFamily="2" charset="0"/>
              </a:rPr>
              <a:t> </a:t>
            </a:r>
            <a:r>
              <a:rPr lang="en-US" altLang="ko-Kore-KR" sz="1100" dirty="0">
                <a:solidFill>
                  <a:srgbClr val="0000FF"/>
                </a:solidFill>
                <a:latin typeface="Monaco" pitchFamily="2" charset="0"/>
              </a:rPr>
              <a:t>*</a:t>
            </a:r>
          </a:p>
          <a:p>
            <a:r>
              <a:rPr lang="en-US" altLang="ko-Kore-KR" sz="1100" dirty="0">
                <a:latin typeface="Monaco" pitchFamily="2" charset="0"/>
              </a:rPr>
              <a:t>  2 </a:t>
            </a:r>
          </a:p>
          <a:p>
            <a:r>
              <a:rPr lang="en-US" altLang="ko-Kore-KR" sz="1100" dirty="0">
                <a:latin typeface="Monaco" pitchFamily="2" charset="0"/>
              </a:rPr>
              <a:t>  3 </a:t>
            </a:r>
          </a:p>
          <a:p>
            <a:r>
              <a:rPr lang="en-US" altLang="ko-Kore-KR" sz="1100" dirty="0">
                <a:latin typeface="Monaco" pitchFamily="2" charset="0"/>
              </a:rPr>
              <a:t>  4 </a:t>
            </a:r>
            <a:r>
              <a:rPr lang="en-US" altLang="ko-Kore-KR" sz="1100" dirty="0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class</a:t>
            </a:r>
            <a:r>
              <a:rPr lang="en-US" altLang="ko-Kore-KR" sz="1100" dirty="0">
                <a:latin typeface="Monaco" pitchFamily="2" charset="0"/>
              </a:rPr>
              <a:t> </a:t>
            </a:r>
            <a:r>
              <a:rPr lang="en-US" altLang="ko-Kore-KR" sz="1100" dirty="0" err="1">
                <a:solidFill>
                  <a:srgbClr val="0000FF"/>
                </a:solidFill>
                <a:latin typeface="Monaco" pitchFamily="2" charset="0"/>
              </a:rPr>
              <a:t>DDSTest</a:t>
            </a:r>
            <a:r>
              <a:rPr lang="en-US" altLang="ko-Kore-KR" sz="1100" dirty="0">
                <a:latin typeface="Monaco" pitchFamily="2" charset="0"/>
              </a:rPr>
              <a:t>(</a:t>
            </a:r>
            <a:r>
              <a:rPr lang="en-US" altLang="ko-Kore-KR" sz="1100" dirty="0" err="1">
                <a:latin typeface="Monaco" pitchFamily="2" charset="0"/>
              </a:rPr>
              <a:t>EnvExperiment</a:t>
            </a:r>
            <a:r>
              <a:rPr lang="en-US" altLang="ko-Kore-KR" sz="1100" dirty="0">
                <a:latin typeface="Monaco" pitchFamily="2" charset="0"/>
              </a:rPr>
              <a:t>):</a:t>
            </a:r>
          </a:p>
          <a:p>
            <a:r>
              <a:rPr lang="en-US" altLang="ko-Kore-KR" sz="1100" dirty="0">
                <a:latin typeface="Monaco" pitchFamily="2" charset="0"/>
              </a:rPr>
              <a:t>  5     </a:t>
            </a:r>
            <a:r>
              <a:rPr lang="en-US" altLang="ko-Kore-KR" sz="1100" dirty="0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def</a:t>
            </a:r>
            <a:r>
              <a:rPr lang="en-US" altLang="ko-Kore-KR" sz="1100" dirty="0">
                <a:latin typeface="Monaco" pitchFamily="2" charset="0"/>
              </a:rPr>
              <a:t> </a:t>
            </a:r>
            <a:r>
              <a:rPr lang="en-US" altLang="ko-Kore-KR" sz="1100" dirty="0">
                <a:solidFill>
                  <a:srgbClr val="0000FF"/>
                </a:solidFill>
                <a:latin typeface="Monaco" pitchFamily="2" charset="0"/>
              </a:rPr>
              <a:t>build</a:t>
            </a:r>
            <a:r>
              <a:rPr lang="en-US" altLang="ko-Kore-KR" sz="1100" dirty="0">
                <a:latin typeface="Monaco" pitchFamily="2" charset="0"/>
              </a:rPr>
              <a:t>(</a:t>
            </a:r>
            <a:r>
              <a:rPr lang="en-US" altLang="ko-Kore-KR" sz="1100" dirty="0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self</a:t>
            </a:r>
            <a:r>
              <a:rPr lang="en-US" altLang="ko-Kore-KR" sz="1100" dirty="0">
                <a:latin typeface="Monaco" pitchFamily="2" charset="0"/>
              </a:rPr>
              <a:t>):</a:t>
            </a:r>
          </a:p>
          <a:p>
            <a:r>
              <a:rPr lang="en-US" altLang="ko-Kore-KR" sz="1100" dirty="0">
                <a:latin typeface="Monaco" pitchFamily="2" charset="0"/>
              </a:rPr>
              <a:t>  6         </a:t>
            </a:r>
            <a:r>
              <a:rPr lang="en-US" altLang="ko-Kore-KR" sz="1100" dirty="0" err="1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self</a:t>
            </a:r>
            <a:r>
              <a:rPr lang="en-US" altLang="ko-Kore-KR" sz="1100" dirty="0" err="1">
                <a:latin typeface="Monaco" pitchFamily="2" charset="0"/>
              </a:rPr>
              <a:t>.setattr_device</a:t>
            </a:r>
            <a:r>
              <a:rPr lang="en-US" altLang="ko-Kore-KR" sz="1100" dirty="0">
                <a:latin typeface="Monaco" pitchFamily="2" charset="0"/>
              </a:rPr>
              <a:t>(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"core"</a:t>
            </a:r>
            <a:r>
              <a:rPr lang="en-US" altLang="ko-Kore-KR" sz="1100" dirty="0">
                <a:latin typeface="Monaco" pitchFamily="2" charset="0"/>
              </a:rPr>
              <a:t>)</a:t>
            </a:r>
          </a:p>
          <a:p>
            <a:r>
              <a:rPr lang="en-US" altLang="ko-Kore-KR" sz="1100" dirty="0">
                <a:latin typeface="Monaco" pitchFamily="2" charset="0"/>
              </a:rPr>
              <a:t>  7         </a:t>
            </a:r>
            <a:r>
              <a:rPr lang="en-US" altLang="ko-Kore-KR" sz="1100" dirty="0" err="1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self</a:t>
            </a:r>
            <a:r>
              <a:rPr lang="en-US" altLang="ko-Kore-KR" sz="1100" dirty="0" err="1">
                <a:latin typeface="Monaco" pitchFamily="2" charset="0"/>
              </a:rPr>
              <a:t>.setattr_device</a:t>
            </a:r>
            <a:r>
              <a:rPr lang="en-US" altLang="ko-Kore-KR" sz="1100" dirty="0">
                <a:latin typeface="Monaco" pitchFamily="2" charset="0"/>
              </a:rPr>
              <a:t>(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"urukul0_cpld"</a:t>
            </a:r>
            <a:r>
              <a:rPr lang="en-US" altLang="ko-Kore-KR" sz="1100" dirty="0">
                <a:latin typeface="Monaco" pitchFamily="2" charset="0"/>
              </a:rPr>
              <a:t>)</a:t>
            </a:r>
          </a:p>
          <a:p>
            <a:r>
              <a:rPr lang="en-US" altLang="ko-Kore-KR" sz="1100" dirty="0">
                <a:latin typeface="Monaco" pitchFamily="2" charset="0"/>
              </a:rPr>
              <a:t>  8         </a:t>
            </a:r>
            <a:r>
              <a:rPr lang="en-US" altLang="ko-Kore-KR" sz="1100" dirty="0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self</a:t>
            </a:r>
            <a:r>
              <a:rPr lang="en-US" altLang="ko-Kore-KR" sz="1100" dirty="0">
                <a:latin typeface="Monaco" pitchFamily="2" charset="0"/>
              </a:rPr>
              <a:t>.urukul_dds0 = </a:t>
            </a:r>
            <a:r>
              <a:rPr lang="en-US" altLang="ko-Kore-KR" sz="1100" dirty="0" err="1">
                <a:latin typeface="Monaco" pitchFamily="2" charset="0"/>
              </a:rPr>
              <a:t>self.get_device</a:t>
            </a:r>
            <a:r>
              <a:rPr lang="en-US" altLang="ko-Kore-KR" sz="1100" dirty="0">
                <a:latin typeface="Monaco" pitchFamily="2" charset="0"/>
              </a:rPr>
              <a:t>(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"urukul0_ch0"</a:t>
            </a:r>
            <a:r>
              <a:rPr lang="en-US" altLang="ko-Kore-KR" sz="1100" dirty="0">
                <a:latin typeface="Monaco" pitchFamily="2" charset="0"/>
              </a:rPr>
              <a:t>)</a:t>
            </a:r>
          </a:p>
          <a:p>
            <a:r>
              <a:rPr lang="en-US" altLang="ko-Kore-KR" sz="1100" dirty="0">
                <a:latin typeface="Monaco" pitchFamily="2" charset="0"/>
              </a:rPr>
              <a:t>  9 </a:t>
            </a:r>
          </a:p>
          <a:p>
            <a:r>
              <a:rPr lang="en-US" altLang="ko-Kore-KR" sz="1100" dirty="0">
                <a:latin typeface="Monaco" pitchFamily="2" charset="0"/>
              </a:rPr>
              <a:t> 10     </a:t>
            </a:r>
            <a:r>
              <a:rPr lang="en-US" altLang="ko-Kore-KR" sz="1100" dirty="0">
                <a:solidFill>
                  <a:srgbClr val="0000FF"/>
                </a:solidFill>
                <a:latin typeface="Monaco" pitchFamily="2" charset="0"/>
              </a:rPr>
              <a:t>@kernel</a:t>
            </a:r>
          </a:p>
          <a:p>
            <a:r>
              <a:rPr lang="en-US" altLang="ko-Kore-KR" sz="1100" dirty="0">
                <a:latin typeface="Monaco" pitchFamily="2" charset="0"/>
              </a:rPr>
              <a:t> 11     </a:t>
            </a:r>
            <a:r>
              <a:rPr lang="en-US" altLang="ko-Kore-KR" sz="1100" dirty="0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def</a:t>
            </a:r>
            <a:r>
              <a:rPr lang="en-US" altLang="ko-Kore-KR" sz="1100" dirty="0">
                <a:latin typeface="Monaco" pitchFamily="2" charset="0"/>
              </a:rPr>
              <a:t> </a:t>
            </a:r>
            <a:r>
              <a:rPr lang="en-US" altLang="ko-Kore-KR" sz="1100" dirty="0">
                <a:solidFill>
                  <a:srgbClr val="0000FF"/>
                </a:solidFill>
                <a:latin typeface="Monaco" pitchFamily="2" charset="0"/>
              </a:rPr>
              <a:t>run</a:t>
            </a:r>
            <a:r>
              <a:rPr lang="en-US" altLang="ko-Kore-KR" sz="1100" dirty="0">
                <a:latin typeface="Monaco" pitchFamily="2" charset="0"/>
              </a:rPr>
              <a:t>(</a:t>
            </a:r>
            <a:r>
              <a:rPr lang="en-US" altLang="ko-Kore-KR" sz="1100" dirty="0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self</a:t>
            </a:r>
            <a:r>
              <a:rPr lang="en-US" altLang="ko-Kore-KR" sz="1100" dirty="0">
                <a:latin typeface="Monaco" pitchFamily="2" charset="0"/>
              </a:rPr>
              <a:t>):</a:t>
            </a:r>
          </a:p>
          <a:p>
            <a:r>
              <a:rPr lang="en-US" altLang="ko-Kore-KR" sz="1100" dirty="0">
                <a:latin typeface="Monaco" pitchFamily="2" charset="0"/>
              </a:rPr>
              <a:t> 14         </a:t>
            </a:r>
            <a:r>
              <a:rPr lang="en-US" altLang="ko-Kore-KR" sz="1100" dirty="0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self</a:t>
            </a:r>
            <a:r>
              <a:rPr lang="en-US" altLang="ko-Kore-KR" sz="1100" dirty="0">
                <a:latin typeface="Monaco" pitchFamily="2" charset="0"/>
              </a:rPr>
              <a:t>.urukul0_cpld.init()</a:t>
            </a:r>
          </a:p>
          <a:p>
            <a:r>
              <a:rPr lang="en-US" altLang="ko-Kore-KR" sz="1100" dirty="0">
                <a:latin typeface="Monaco" pitchFamily="2" charset="0"/>
              </a:rPr>
              <a:t> 15         delay(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1</a:t>
            </a:r>
            <a:r>
              <a:rPr lang="en-US" altLang="ko-Kore-KR" sz="1100" dirty="0">
                <a:latin typeface="Monaco" pitchFamily="2" charset="0"/>
              </a:rPr>
              <a:t>*</a:t>
            </a:r>
            <a:r>
              <a:rPr lang="en-US" altLang="ko-Kore-KR" sz="1100" dirty="0" err="1">
                <a:latin typeface="Monaco" pitchFamily="2" charset="0"/>
              </a:rPr>
              <a:t>ms</a:t>
            </a:r>
            <a:r>
              <a:rPr lang="en-US" altLang="ko-Kore-KR" sz="1100" dirty="0">
                <a:latin typeface="Monaco" pitchFamily="2" charset="0"/>
              </a:rPr>
              <a:t>)</a:t>
            </a:r>
          </a:p>
          <a:p>
            <a:r>
              <a:rPr lang="en-US" altLang="ko-Kore-KR" sz="1100" dirty="0">
                <a:latin typeface="Monaco" pitchFamily="2" charset="0"/>
              </a:rPr>
              <a:t> 16        </a:t>
            </a:r>
          </a:p>
          <a:p>
            <a:r>
              <a:rPr lang="en-US" altLang="ko-Kore-KR" sz="1100" dirty="0">
                <a:latin typeface="Monaco" pitchFamily="2" charset="0"/>
              </a:rPr>
              <a:t> 17         </a:t>
            </a:r>
            <a:r>
              <a:rPr lang="en-US" altLang="ko-Kore-KR" sz="1100" dirty="0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self</a:t>
            </a:r>
            <a:r>
              <a:rPr lang="en-US" altLang="ko-Kore-KR" sz="1100" dirty="0">
                <a:latin typeface="Monaco" pitchFamily="2" charset="0"/>
              </a:rPr>
              <a:t>.urukul_dds0.init()</a:t>
            </a:r>
          </a:p>
          <a:p>
            <a:r>
              <a:rPr lang="en-US" altLang="ko-Kore-KR" sz="1100" dirty="0">
                <a:latin typeface="Monaco" pitchFamily="2" charset="0"/>
              </a:rPr>
              <a:t> 18         delay(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1</a:t>
            </a:r>
            <a:r>
              <a:rPr lang="en-US" altLang="ko-Kore-KR" sz="1100" dirty="0">
                <a:latin typeface="Monaco" pitchFamily="2" charset="0"/>
              </a:rPr>
              <a:t>*us)</a:t>
            </a:r>
          </a:p>
          <a:p>
            <a:r>
              <a:rPr lang="en-US" altLang="ko-Kore-KR" sz="1100" dirty="0">
                <a:latin typeface="Monaco" pitchFamily="2" charset="0"/>
              </a:rPr>
              <a:t> 19 </a:t>
            </a:r>
          </a:p>
          <a:p>
            <a:r>
              <a:rPr lang="en-US" altLang="ko-Kore-KR" sz="1100" dirty="0">
                <a:latin typeface="Monaco" pitchFamily="2" charset="0"/>
              </a:rPr>
              <a:t> 20         </a:t>
            </a:r>
            <a:r>
              <a:rPr lang="en-US" altLang="ko-Kore-KR" sz="1100" dirty="0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self</a:t>
            </a:r>
            <a:r>
              <a:rPr lang="en-US" altLang="ko-Kore-KR" sz="1100" dirty="0">
                <a:latin typeface="Monaco" pitchFamily="2" charset="0"/>
              </a:rPr>
              <a:t>.urukul_dds0.set_profile_ram(start = 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0</a:t>
            </a:r>
            <a:r>
              <a:rPr lang="en-US" altLang="ko-Kore-KR" sz="1100" dirty="0">
                <a:latin typeface="Monaco" pitchFamily="2" charset="0"/>
              </a:rPr>
              <a:t>, end = 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3</a:t>
            </a:r>
            <a:r>
              <a:rPr lang="en-US" altLang="ko-Kore-KR" sz="1100" dirty="0">
                <a:latin typeface="Monaco" pitchFamily="2" charset="0"/>
              </a:rPr>
              <a:t>, step = 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2</a:t>
            </a:r>
            <a:r>
              <a:rPr lang="en-US" altLang="ko-Kore-KR" sz="1100" dirty="0">
                <a:latin typeface="Monaco" pitchFamily="2" charset="0"/>
              </a:rPr>
              <a:t>, profile = 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0</a:t>
            </a:r>
            <a:r>
              <a:rPr lang="en-US" altLang="ko-Kore-KR" sz="1100" dirty="0">
                <a:latin typeface="Monaco" pitchFamily="2" charset="0"/>
              </a:rPr>
              <a:t>, </a:t>
            </a:r>
            <a:r>
              <a:rPr lang="en-US" altLang="ko-Kore-KR" sz="1100" dirty="0" err="1">
                <a:latin typeface="Monaco" pitchFamily="2" charset="0"/>
              </a:rPr>
              <a:t>nodwell_high</a:t>
            </a:r>
            <a:r>
              <a:rPr lang="en-US" altLang="ko-Kore-KR" sz="1100" dirty="0">
                <a:latin typeface="Monaco" pitchFamily="2" charset="0"/>
              </a:rPr>
              <a:t> = 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0</a:t>
            </a:r>
            <a:r>
              <a:rPr lang="en-US" altLang="ko-Kore-KR" sz="1100" dirty="0">
                <a:latin typeface="Monaco" pitchFamily="2" charset="0"/>
              </a:rPr>
              <a:t>, </a:t>
            </a:r>
            <a:r>
              <a:rPr lang="en-US" altLang="ko-Kore-KR" sz="1100" dirty="0" err="1">
                <a:latin typeface="Monaco" pitchFamily="2" charset="0"/>
              </a:rPr>
              <a:t>zero_crossing</a:t>
            </a:r>
            <a:r>
              <a:rPr lang="en-US" altLang="ko-Kore-KR" sz="1100" dirty="0">
                <a:latin typeface="Monaco" pitchFamily="2" charset="0"/>
              </a:rPr>
              <a:t> = 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0</a:t>
            </a:r>
            <a:r>
              <a:rPr lang="en-US" altLang="ko-Kore-KR" sz="1100" dirty="0">
                <a:latin typeface="Monaco" pitchFamily="2" charset="0"/>
              </a:rPr>
              <a:t>, mode = 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1</a:t>
            </a:r>
            <a:r>
              <a:rPr lang="en-US" altLang="ko-Kore-KR" sz="1100" dirty="0">
                <a:latin typeface="Monaco" pitchFamily="2" charset="0"/>
              </a:rPr>
              <a:t>)</a:t>
            </a:r>
          </a:p>
          <a:p>
            <a:r>
              <a:rPr lang="en-US" altLang="ko-Kore-KR" sz="1100" dirty="0">
                <a:latin typeface="Monaco" pitchFamily="2" charset="0"/>
              </a:rPr>
              <a:t> 21         delay(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1</a:t>
            </a:r>
            <a:r>
              <a:rPr lang="en-US" altLang="ko-Kore-KR" sz="1100" dirty="0">
                <a:latin typeface="Monaco" pitchFamily="2" charset="0"/>
              </a:rPr>
              <a:t>*us)</a:t>
            </a:r>
          </a:p>
          <a:p>
            <a:r>
              <a:rPr lang="en-US" altLang="ko-Kore-KR" sz="1100" dirty="0">
                <a:latin typeface="Monaco" pitchFamily="2" charset="0"/>
              </a:rPr>
              <a:t> 22 </a:t>
            </a:r>
          </a:p>
          <a:p>
            <a:r>
              <a:rPr lang="en-US" altLang="ko-Kore-KR" sz="1100" dirty="0">
                <a:latin typeface="Monaco" pitchFamily="2" charset="0"/>
              </a:rPr>
              <a:t> 23         </a:t>
            </a:r>
            <a:r>
              <a:rPr lang="en-US" altLang="ko-Kore-KR" sz="1100" dirty="0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self</a:t>
            </a:r>
            <a:r>
              <a:rPr lang="en-US" altLang="ko-Kore-KR" sz="1100" dirty="0">
                <a:latin typeface="Monaco" pitchFamily="2" charset="0"/>
              </a:rPr>
              <a:t>.urukul_dds0.set_profile_ram(start = 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4</a:t>
            </a:r>
            <a:r>
              <a:rPr lang="en-US" altLang="ko-Kore-KR" sz="1100" dirty="0">
                <a:latin typeface="Monaco" pitchFamily="2" charset="0"/>
              </a:rPr>
              <a:t>, end = 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7</a:t>
            </a:r>
            <a:r>
              <a:rPr lang="en-US" altLang="ko-Kore-KR" sz="1100" dirty="0">
                <a:latin typeface="Monaco" pitchFamily="2" charset="0"/>
              </a:rPr>
              <a:t>, step = 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1</a:t>
            </a:r>
            <a:r>
              <a:rPr lang="en-US" altLang="ko-Kore-KR" sz="1100" dirty="0">
                <a:latin typeface="Monaco" pitchFamily="2" charset="0"/>
              </a:rPr>
              <a:t>, profile = 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1</a:t>
            </a:r>
            <a:r>
              <a:rPr lang="en-US" altLang="ko-Kore-KR" sz="1100" dirty="0">
                <a:latin typeface="Monaco" pitchFamily="2" charset="0"/>
              </a:rPr>
              <a:t>, </a:t>
            </a:r>
            <a:r>
              <a:rPr lang="en-US" altLang="ko-Kore-KR" sz="1100" dirty="0" err="1">
                <a:latin typeface="Monaco" pitchFamily="2" charset="0"/>
              </a:rPr>
              <a:t>nodwell_high</a:t>
            </a:r>
            <a:r>
              <a:rPr lang="en-US" altLang="ko-Kore-KR" sz="1100" dirty="0">
                <a:latin typeface="Monaco" pitchFamily="2" charset="0"/>
              </a:rPr>
              <a:t> = 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0</a:t>
            </a:r>
            <a:r>
              <a:rPr lang="en-US" altLang="ko-Kore-KR" sz="1100" dirty="0">
                <a:latin typeface="Monaco" pitchFamily="2" charset="0"/>
              </a:rPr>
              <a:t>, </a:t>
            </a:r>
            <a:r>
              <a:rPr lang="en-US" altLang="ko-Kore-KR" sz="1100" dirty="0" err="1">
                <a:latin typeface="Monaco" pitchFamily="2" charset="0"/>
              </a:rPr>
              <a:t>zero_crossing</a:t>
            </a:r>
            <a:r>
              <a:rPr lang="en-US" altLang="ko-Kore-KR" sz="1100" dirty="0">
                <a:latin typeface="Monaco" pitchFamily="2" charset="0"/>
              </a:rPr>
              <a:t> = 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0</a:t>
            </a:r>
            <a:r>
              <a:rPr lang="en-US" altLang="ko-Kore-KR" sz="1100" dirty="0">
                <a:latin typeface="Monaco" pitchFamily="2" charset="0"/>
              </a:rPr>
              <a:t>, mode = 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1</a:t>
            </a:r>
            <a:r>
              <a:rPr lang="en-US" altLang="ko-Kore-KR" sz="1100" dirty="0">
                <a:latin typeface="Monaco" pitchFamily="2" charset="0"/>
              </a:rPr>
              <a:t>)</a:t>
            </a:r>
          </a:p>
          <a:p>
            <a:r>
              <a:rPr lang="en-US" altLang="ko-Kore-KR" sz="1100" dirty="0">
                <a:latin typeface="Monaco" pitchFamily="2" charset="0"/>
              </a:rPr>
              <a:t> 24         delay(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1</a:t>
            </a:r>
            <a:r>
              <a:rPr lang="en-US" altLang="ko-Kore-KR" sz="1100" dirty="0">
                <a:latin typeface="Monaco" pitchFamily="2" charset="0"/>
              </a:rPr>
              <a:t>*us)</a:t>
            </a:r>
          </a:p>
          <a:p>
            <a:r>
              <a:rPr lang="en-US" altLang="ko-Kore-KR" sz="1100" dirty="0">
                <a:latin typeface="Monaco" pitchFamily="2" charset="0"/>
              </a:rPr>
              <a:t> 25 </a:t>
            </a:r>
          </a:p>
          <a:p>
            <a:r>
              <a:rPr lang="en-US" altLang="ko-Kore-KR" sz="1100" dirty="0">
                <a:latin typeface="Monaco" pitchFamily="2" charset="0"/>
              </a:rPr>
              <a:t> 26         </a:t>
            </a:r>
            <a:r>
              <a:rPr lang="en-US" altLang="ko-Kore-KR" sz="1100" dirty="0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self</a:t>
            </a:r>
            <a:r>
              <a:rPr lang="en-US" altLang="ko-Kore-KR" sz="1100" dirty="0">
                <a:latin typeface="Monaco" pitchFamily="2" charset="0"/>
              </a:rPr>
              <a:t>.urukul_dds0.set_profile_ram(start = 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8</a:t>
            </a:r>
            <a:r>
              <a:rPr lang="en-US" altLang="ko-Kore-KR" sz="1100" dirty="0">
                <a:latin typeface="Monaco" pitchFamily="2" charset="0"/>
              </a:rPr>
              <a:t>, end = 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11</a:t>
            </a:r>
            <a:r>
              <a:rPr lang="en-US" altLang="ko-Kore-KR" sz="1100" dirty="0">
                <a:latin typeface="Monaco" pitchFamily="2" charset="0"/>
              </a:rPr>
              <a:t>, step = 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2</a:t>
            </a:r>
            <a:r>
              <a:rPr lang="en-US" altLang="ko-Kore-KR" sz="1100" dirty="0">
                <a:latin typeface="Monaco" pitchFamily="2" charset="0"/>
              </a:rPr>
              <a:t>, profile = 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2</a:t>
            </a:r>
            <a:r>
              <a:rPr lang="en-US" altLang="ko-Kore-KR" sz="1100" dirty="0">
                <a:latin typeface="Monaco" pitchFamily="2" charset="0"/>
              </a:rPr>
              <a:t>, </a:t>
            </a:r>
            <a:r>
              <a:rPr lang="en-US" altLang="ko-Kore-KR" sz="1100" dirty="0" err="1">
                <a:latin typeface="Monaco" pitchFamily="2" charset="0"/>
              </a:rPr>
              <a:t>nodwell_high</a:t>
            </a:r>
            <a:r>
              <a:rPr lang="en-US" altLang="ko-Kore-KR" sz="1100" dirty="0">
                <a:latin typeface="Monaco" pitchFamily="2" charset="0"/>
              </a:rPr>
              <a:t> = 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0</a:t>
            </a:r>
            <a:r>
              <a:rPr lang="en-US" altLang="ko-Kore-KR" sz="1100" dirty="0">
                <a:latin typeface="Monaco" pitchFamily="2" charset="0"/>
              </a:rPr>
              <a:t>, </a:t>
            </a:r>
            <a:r>
              <a:rPr lang="en-US" altLang="ko-Kore-KR" sz="1100" dirty="0" err="1">
                <a:latin typeface="Monaco" pitchFamily="2" charset="0"/>
              </a:rPr>
              <a:t>zero_crossing</a:t>
            </a:r>
            <a:r>
              <a:rPr lang="en-US" altLang="ko-Kore-KR" sz="1100" dirty="0">
                <a:latin typeface="Monaco" pitchFamily="2" charset="0"/>
              </a:rPr>
              <a:t> = 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0</a:t>
            </a:r>
            <a:r>
              <a:rPr lang="en-US" altLang="ko-Kore-KR" sz="1100" dirty="0">
                <a:latin typeface="Monaco" pitchFamily="2" charset="0"/>
              </a:rPr>
              <a:t>, mode = 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1</a:t>
            </a:r>
            <a:r>
              <a:rPr lang="en-US" altLang="ko-Kore-KR" sz="1100" dirty="0">
                <a:latin typeface="Monaco" pitchFamily="2" charset="0"/>
              </a:rPr>
              <a:t>)</a:t>
            </a:r>
          </a:p>
          <a:p>
            <a:r>
              <a:rPr lang="en-US" altLang="ko-Kore-KR" sz="1100" dirty="0">
                <a:latin typeface="Monaco" pitchFamily="2" charset="0"/>
              </a:rPr>
              <a:t> 27 </a:t>
            </a:r>
          </a:p>
          <a:p>
            <a:endParaRPr lang="en-US" altLang="ko-Kore-KR" sz="1100" dirty="0">
              <a:latin typeface="Monaco" pitchFamily="2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FB7D9A3-C394-814F-AE0E-D58FB0AD9982}"/>
              </a:ext>
            </a:extLst>
          </p:cNvPr>
          <p:cNvSpPr/>
          <p:nvPr/>
        </p:nvSpPr>
        <p:spPr>
          <a:xfrm>
            <a:off x="331179" y="4091796"/>
            <a:ext cx="10311106" cy="1705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EEDA1B-F69A-AFE8-A2E8-C9B078ECDE98}"/>
              </a:ext>
            </a:extLst>
          </p:cNvPr>
          <p:cNvSpPr txBox="1"/>
          <p:nvPr/>
        </p:nvSpPr>
        <p:spPr>
          <a:xfrm>
            <a:off x="7589093" y="3740643"/>
            <a:ext cx="243981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300" dirty="0"/>
              <a:t>set profile for ram mode</a:t>
            </a:r>
          </a:p>
        </p:txBody>
      </p:sp>
      <p:cxnSp>
        <p:nvCxnSpPr>
          <p:cNvPr id="9" name="꺾인 연결선[E] 7">
            <a:extLst>
              <a:ext uri="{FF2B5EF4-FFF2-40B4-BE49-F238E27FC236}">
                <a16:creationId xmlns:a16="http://schemas.microsoft.com/office/drawing/2014/main" id="{5690AC60-4BD8-D40C-68DD-C1EF662C2186}"/>
              </a:ext>
            </a:extLst>
          </p:cNvPr>
          <p:cNvCxnSpPr>
            <a:cxnSpLocks/>
            <a:stCxn id="7" idx="0"/>
            <a:endCxn id="8" idx="1"/>
          </p:cNvCxnSpPr>
          <p:nvPr/>
        </p:nvCxnSpPr>
        <p:spPr>
          <a:xfrm rot="5400000" flipH="1" flipV="1">
            <a:off x="6435433" y="2938137"/>
            <a:ext cx="204959" cy="2102361"/>
          </a:xfrm>
          <a:prstGeom prst="bentConnector2">
            <a:avLst/>
          </a:prstGeom>
          <a:ln w="127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763232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DD1CCB0-8F17-9604-A838-EA61070B15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2023. 2. 1.</a:t>
            </a:r>
            <a:endParaRPr kumimoji="1" lang="ko-Kore-KR" altLang="en-US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8C4F0828-2F03-5FCD-C0BA-7B075917C9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44" y="156580"/>
            <a:ext cx="12021312" cy="893542"/>
          </a:xfrm>
        </p:spPr>
        <p:txBody>
          <a:bodyPr/>
          <a:lstStyle/>
          <a:p>
            <a:r>
              <a:rPr kumimoji="1" lang="en-US" altLang="ko-Kore-KR" dirty="0"/>
              <a:t>Urukul:AD9910 RAM Mode(2)</a:t>
            </a:r>
            <a:endParaRPr kumimoji="1" lang="ko-Kore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74E1C11-8C6E-A8C8-1215-04C7BA8E24D2}"/>
              </a:ext>
            </a:extLst>
          </p:cNvPr>
          <p:cNvSpPr/>
          <p:nvPr/>
        </p:nvSpPr>
        <p:spPr>
          <a:xfrm>
            <a:off x="219637" y="1219348"/>
            <a:ext cx="1112872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100" dirty="0">
                <a:latin typeface="Monaco" pitchFamily="2" charset="0"/>
              </a:rPr>
              <a:t> 28         </a:t>
            </a:r>
            <a:r>
              <a:rPr lang="en-US" altLang="ko-Kore-KR" sz="1100" dirty="0" err="1">
                <a:latin typeface="Monaco" pitchFamily="2" charset="0"/>
              </a:rPr>
              <a:t>ram_data_SI</a:t>
            </a:r>
            <a:r>
              <a:rPr lang="en-US" altLang="ko-Kore-KR" sz="1100" dirty="0">
                <a:latin typeface="Monaco" pitchFamily="2" charset="0"/>
              </a:rPr>
              <a:t> = [</a:t>
            </a:r>
          </a:p>
          <a:p>
            <a:r>
              <a:rPr lang="en-US" altLang="ko-Kore-KR" sz="1100" dirty="0">
                <a:latin typeface="Monaco" pitchFamily="2" charset="0"/>
              </a:rPr>
              <a:t> 29                 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50</a:t>
            </a:r>
            <a:r>
              <a:rPr lang="en-US" altLang="ko-Kore-KR" sz="1100" dirty="0">
                <a:latin typeface="Monaco" pitchFamily="2" charset="0"/>
              </a:rPr>
              <a:t>*MHz, 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60</a:t>
            </a:r>
            <a:r>
              <a:rPr lang="en-US" altLang="ko-Kore-KR" sz="1100" dirty="0">
                <a:latin typeface="Monaco" pitchFamily="2" charset="0"/>
              </a:rPr>
              <a:t>*MHz, 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70</a:t>
            </a:r>
            <a:r>
              <a:rPr lang="en-US" altLang="ko-Kore-KR" sz="1100" dirty="0">
                <a:latin typeface="Monaco" pitchFamily="2" charset="0"/>
              </a:rPr>
              <a:t>*MHz, 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80</a:t>
            </a:r>
            <a:r>
              <a:rPr lang="en-US" altLang="ko-Kore-KR" sz="1100" dirty="0">
                <a:latin typeface="Monaco" pitchFamily="2" charset="0"/>
              </a:rPr>
              <a:t>*MHz, 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90</a:t>
            </a:r>
            <a:r>
              <a:rPr lang="en-US" altLang="ko-Kore-KR" sz="1100" dirty="0">
                <a:latin typeface="Monaco" pitchFamily="2" charset="0"/>
              </a:rPr>
              <a:t>*MHz, 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100</a:t>
            </a:r>
            <a:r>
              <a:rPr lang="en-US" altLang="ko-Kore-KR" sz="1100" dirty="0">
                <a:latin typeface="Monaco" pitchFamily="2" charset="0"/>
              </a:rPr>
              <a:t>*MHz, 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110</a:t>
            </a:r>
            <a:r>
              <a:rPr lang="en-US" altLang="ko-Kore-KR" sz="1100" dirty="0">
                <a:latin typeface="Monaco" pitchFamily="2" charset="0"/>
              </a:rPr>
              <a:t>*MHz, 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120</a:t>
            </a:r>
            <a:r>
              <a:rPr lang="en-US" altLang="ko-Kore-KR" sz="1100" dirty="0">
                <a:latin typeface="Monaco" pitchFamily="2" charset="0"/>
              </a:rPr>
              <a:t>*MHz, 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130</a:t>
            </a:r>
            <a:r>
              <a:rPr lang="en-US" altLang="ko-Kore-KR" sz="1100" dirty="0">
                <a:latin typeface="Monaco" pitchFamily="2" charset="0"/>
              </a:rPr>
              <a:t>*MHz, 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140</a:t>
            </a:r>
            <a:r>
              <a:rPr lang="en-US" altLang="ko-Kore-KR" sz="1100" dirty="0">
                <a:latin typeface="Monaco" pitchFamily="2" charset="0"/>
              </a:rPr>
              <a:t>*MHz, 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150</a:t>
            </a:r>
            <a:r>
              <a:rPr lang="en-US" altLang="ko-Kore-KR" sz="1100" dirty="0">
                <a:latin typeface="Monaco" pitchFamily="2" charset="0"/>
              </a:rPr>
              <a:t>*MHz, 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160</a:t>
            </a:r>
            <a:r>
              <a:rPr lang="en-US" altLang="ko-Kore-KR" sz="1100" dirty="0">
                <a:latin typeface="Monaco" pitchFamily="2" charset="0"/>
              </a:rPr>
              <a:t>*MHz</a:t>
            </a:r>
          </a:p>
          <a:p>
            <a:r>
              <a:rPr lang="en-US" altLang="ko-Kore-KR" sz="1100" dirty="0">
                <a:latin typeface="Monaco" pitchFamily="2" charset="0"/>
              </a:rPr>
              <a:t> 30                 ]</a:t>
            </a:r>
          </a:p>
          <a:p>
            <a:r>
              <a:rPr lang="en-US" altLang="ko-Kore-KR" sz="1100" dirty="0">
                <a:latin typeface="Monaco" pitchFamily="2" charset="0"/>
              </a:rPr>
              <a:t> 31         </a:t>
            </a:r>
            <a:r>
              <a:rPr lang="en-US" altLang="ko-Kore-KR" sz="1100" dirty="0" err="1">
                <a:latin typeface="Monaco" pitchFamily="2" charset="0"/>
              </a:rPr>
              <a:t>ram_data_MU</a:t>
            </a:r>
            <a:r>
              <a:rPr lang="en-US" altLang="ko-Kore-KR" sz="1100" dirty="0">
                <a:latin typeface="Monaco" pitchFamily="2" charset="0"/>
              </a:rPr>
              <a:t> = list()</a:t>
            </a:r>
          </a:p>
          <a:p>
            <a:r>
              <a:rPr lang="en-US" altLang="ko-Kore-KR" sz="1100" dirty="0">
                <a:latin typeface="Monaco" pitchFamily="2" charset="0"/>
              </a:rPr>
              <a:t> 32 </a:t>
            </a:r>
          </a:p>
          <a:p>
            <a:r>
              <a:rPr lang="en-US" altLang="ko-Kore-KR" sz="1100" dirty="0">
                <a:latin typeface="Monaco" pitchFamily="2" charset="0"/>
              </a:rPr>
              <a:t> 33         </a:t>
            </a:r>
            <a:r>
              <a:rPr lang="en-US" altLang="ko-Kore-KR" sz="1100" dirty="0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self</a:t>
            </a:r>
            <a:r>
              <a:rPr lang="en-US" altLang="ko-Kore-KR" sz="1100" dirty="0">
                <a:latin typeface="Monaco" pitchFamily="2" charset="0"/>
              </a:rPr>
              <a:t>.urukul_dds0.frequency_to_ram(</a:t>
            </a:r>
            <a:r>
              <a:rPr lang="en-US" altLang="ko-Kore-KR" sz="1100" dirty="0" err="1">
                <a:latin typeface="Monaco" pitchFamily="2" charset="0"/>
              </a:rPr>
              <a:t>ram_data_SI</a:t>
            </a:r>
            <a:r>
              <a:rPr lang="en-US" altLang="ko-Kore-KR" sz="1100" dirty="0">
                <a:latin typeface="Monaco" pitchFamily="2" charset="0"/>
              </a:rPr>
              <a:t>, </a:t>
            </a:r>
            <a:r>
              <a:rPr lang="en-US" altLang="ko-Kore-KR" sz="1100" dirty="0" err="1">
                <a:latin typeface="Monaco" pitchFamily="2" charset="0"/>
              </a:rPr>
              <a:t>ram_data_MU</a:t>
            </a:r>
            <a:r>
              <a:rPr lang="en-US" altLang="ko-Kore-KR" sz="1100" dirty="0">
                <a:latin typeface="Monaco" pitchFamily="2" charset="0"/>
              </a:rPr>
              <a:t>)</a:t>
            </a:r>
          </a:p>
          <a:p>
            <a:r>
              <a:rPr lang="en-US" altLang="ko-Kore-KR" sz="1100" dirty="0">
                <a:latin typeface="Monaco" pitchFamily="2" charset="0"/>
              </a:rPr>
              <a:t> 34         </a:t>
            </a:r>
            <a:r>
              <a:rPr lang="en-US" altLang="ko-Kore-KR" sz="1100" dirty="0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self</a:t>
            </a:r>
            <a:r>
              <a:rPr lang="en-US" altLang="ko-Kore-KR" sz="1100" dirty="0">
                <a:latin typeface="Monaco" pitchFamily="2" charset="0"/>
              </a:rPr>
              <a:t>.urukul_dds0.write_ram(</a:t>
            </a:r>
            <a:r>
              <a:rPr lang="en-US" altLang="ko-Kore-KR" sz="1100" dirty="0" err="1">
                <a:latin typeface="Monaco" pitchFamily="2" charset="0"/>
              </a:rPr>
              <a:t>ram_data_MU</a:t>
            </a:r>
            <a:r>
              <a:rPr lang="en-US" altLang="ko-Kore-KR" sz="1100" dirty="0">
                <a:latin typeface="Monaco" pitchFamily="2" charset="0"/>
              </a:rPr>
              <a:t>)</a:t>
            </a:r>
          </a:p>
          <a:p>
            <a:r>
              <a:rPr lang="en-US" altLang="ko-Kore-KR" sz="1100" dirty="0">
                <a:latin typeface="Monaco" pitchFamily="2" charset="0"/>
              </a:rPr>
              <a:t> 35 </a:t>
            </a:r>
          </a:p>
          <a:p>
            <a:r>
              <a:rPr lang="en-US" altLang="ko-Kore-KR" sz="1100" dirty="0">
                <a:latin typeface="Monaco" pitchFamily="2" charset="0"/>
              </a:rPr>
              <a:t> 36         </a:t>
            </a:r>
            <a:r>
              <a:rPr lang="en-US" altLang="ko-Kore-KR" sz="1100" dirty="0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self</a:t>
            </a:r>
            <a:r>
              <a:rPr lang="en-US" altLang="ko-Kore-KR" sz="1100" dirty="0">
                <a:latin typeface="Monaco" pitchFamily="2" charset="0"/>
              </a:rPr>
              <a:t>.urukul_dds0.set_asf( </a:t>
            </a:r>
            <a:r>
              <a:rPr lang="en-US" altLang="ko-Kore-KR" sz="1100" dirty="0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self</a:t>
            </a:r>
            <a:r>
              <a:rPr lang="en-US" altLang="ko-Kore-KR" sz="1100" dirty="0">
                <a:latin typeface="Monaco" pitchFamily="2" charset="0"/>
              </a:rPr>
              <a:t>.urukul_dds0.amplitude_to_asf( amplitude = 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1.0</a:t>
            </a:r>
            <a:r>
              <a:rPr lang="en-US" altLang="ko-Kore-KR" sz="1100" dirty="0">
                <a:latin typeface="Monaco" pitchFamily="2" charset="0"/>
              </a:rPr>
              <a:t> ) )</a:t>
            </a:r>
          </a:p>
          <a:p>
            <a:r>
              <a:rPr lang="en-US" altLang="ko-Kore-KR" sz="1100" dirty="0">
                <a:latin typeface="Monaco" pitchFamily="2" charset="0"/>
              </a:rPr>
              <a:t> 37         </a:t>
            </a:r>
            <a:r>
              <a:rPr lang="en-US" altLang="ko-Kore-KR" sz="1100" dirty="0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self</a:t>
            </a:r>
            <a:r>
              <a:rPr lang="en-US" altLang="ko-Kore-KR" sz="1100" dirty="0">
                <a:latin typeface="Monaco" pitchFamily="2" charset="0"/>
              </a:rPr>
              <a:t>.urukul_dds0.set_pow( </a:t>
            </a:r>
            <a:r>
              <a:rPr lang="en-US" altLang="ko-Kore-KR" sz="1100" dirty="0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self</a:t>
            </a:r>
            <a:r>
              <a:rPr lang="en-US" altLang="ko-Kore-KR" sz="1100" dirty="0">
                <a:latin typeface="Monaco" pitchFamily="2" charset="0"/>
              </a:rPr>
              <a:t>.urukul_dds0.turns_to_pow( turns = 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0.0</a:t>
            </a:r>
            <a:r>
              <a:rPr lang="en-US" altLang="ko-Kore-KR" sz="1100" dirty="0">
                <a:latin typeface="Monaco" pitchFamily="2" charset="0"/>
              </a:rPr>
              <a:t> ) )</a:t>
            </a:r>
          </a:p>
          <a:p>
            <a:r>
              <a:rPr lang="en-US" altLang="ko-Kore-KR" sz="1100" dirty="0">
                <a:latin typeface="Monaco" pitchFamily="2" charset="0"/>
              </a:rPr>
              <a:t> 38 </a:t>
            </a:r>
          </a:p>
          <a:p>
            <a:r>
              <a:rPr lang="en-US" altLang="ko-Kore-KR" sz="1100" dirty="0">
                <a:latin typeface="Monaco" pitchFamily="2" charset="0"/>
              </a:rPr>
              <a:t> 39         </a:t>
            </a:r>
            <a:r>
              <a:rPr lang="en-US" altLang="ko-Kore-KR" sz="1100" dirty="0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self</a:t>
            </a:r>
            <a:r>
              <a:rPr lang="en-US" altLang="ko-Kore-KR" sz="1100" dirty="0">
                <a:latin typeface="Monaco" pitchFamily="2" charset="0"/>
              </a:rPr>
              <a:t>.urukul_dds0.set_cfr1(</a:t>
            </a:r>
            <a:r>
              <a:rPr lang="en-US" altLang="ko-Kore-KR" sz="1100" dirty="0" err="1">
                <a:latin typeface="Monaco" pitchFamily="2" charset="0"/>
              </a:rPr>
              <a:t>power_down</a:t>
            </a:r>
            <a:r>
              <a:rPr lang="en-US" altLang="ko-Kore-KR" sz="1100" dirty="0">
                <a:latin typeface="Monaco" pitchFamily="2" charset="0"/>
              </a:rPr>
              <a:t> = 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0b0000</a:t>
            </a:r>
            <a:r>
              <a:rPr lang="en-US" altLang="ko-Kore-KR" sz="1100" dirty="0">
                <a:latin typeface="Monaco" pitchFamily="2" charset="0"/>
              </a:rPr>
              <a:t>,</a:t>
            </a:r>
          </a:p>
          <a:p>
            <a:r>
              <a:rPr lang="en-US" altLang="ko-Kore-KR" sz="1100" dirty="0">
                <a:latin typeface="Monaco" pitchFamily="2" charset="0"/>
              </a:rPr>
              <a:t> 40                 </a:t>
            </a:r>
            <a:r>
              <a:rPr lang="en-US" altLang="ko-Kore-KR" sz="1100" dirty="0" err="1">
                <a:latin typeface="Monaco" pitchFamily="2" charset="0"/>
              </a:rPr>
              <a:t>phase_autoclear</a:t>
            </a:r>
            <a:r>
              <a:rPr lang="en-US" altLang="ko-Kore-KR" sz="1100" dirty="0">
                <a:latin typeface="Monaco" pitchFamily="2" charset="0"/>
              </a:rPr>
              <a:t> = 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0</a:t>
            </a:r>
            <a:r>
              <a:rPr lang="en-US" altLang="ko-Kore-KR" sz="1100" dirty="0">
                <a:latin typeface="Monaco" pitchFamily="2" charset="0"/>
              </a:rPr>
              <a:t>,</a:t>
            </a:r>
          </a:p>
          <a:p>
            <a:r>
              <a:rPr lang="en-US" altLang="ko-Kore-KR" sz="1100" dirty="0">
                <a:latin typeface="Monaco" pitchFamily="2" charset="0"/>
              </a:rPr>
              <a:t> 41                 </a:t>
            </a:r>
            <a:r>
              <a:rPr lang="en-US" altLang="ko-Kore-KR" sz="1100" dirty="0" err="1">
                <a:latin typeface="Monaco" pitchFamily="2" charset="0"/>
              </a:rPr>
              <a:t>drg_load_lrr</a:t>
            </a:r>
            <a:r>
              <a:rPr lang="en-US" altLang="ko-Kore-KR" sz="1100" dirty="0">
                <a:latin typeface="Monaco" pitchFamily="2" charset="0"/>
              </a:rPr>
              <a:t> = 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0</a:t>
            </a:r>
            <a:r>
              <a:rPr lang="en-US" altLang="ko-Kore-KR" sz="1100" dirty="0">
                <a:latin typeface="Monaco" pitchFamily="2" charset="0"/>
              </a:rPr>
              <a:t>,</a:t>
            </a:r>
          </a:p>
          <a:p>
            <a:r>
              <a:rPr lang="en-US" altLang="ko-Kore-KR" sz="1100" dirty="0">
                <a:latin typeface="Monaco" pitchFamily="2" charset="0"/>
              </a:rPr>
              <a:t> 42                 </a:t>
            </a:r>
            <a:r>
              <a:rPr lang="en-US" altLang="ko-Kore-KR" sz="1100" dirty="0" err="1">
                <a:latin typeface="Monaco" pitchFamily="2" charset="0"/>
              </a:rPr>
              <a:t>drg_autoclear</a:t>
            </a:r>
            <a:r>
              <a:rPr lang="en-US" altLang="ko-Kore-KR" sz="1100" dirty="0">
                <a:latin typeface="Monaco" pitchFamily="2" charset="0"/>
              </a:rPr>
              <a:t> = 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0</a:t>
            </a:r>
            <a:r>
              <a:rPr lang="en-US" altLang="ko-Kore-KR" sz="1100" dirty="0">
                <a:latin typeface="Monaco" pitchFamily="2" charset="0"/>
              </a:rPr>
              <a:t>,</a:t>
            </a:r>
          </a:p>
          <a:p>
            <a:r>
              <a:rPr lang="en-US" altLang="ko-Kore-KR" sz="1100" dirty="0">
                <a:latin typeface="Monaco" pitchFamily="2" charset="0"/>
              </a:rPr>
              <a:t> 43                 </a:t>
            </a:r>
            <a:r>
              <a:rPr lang="en-US" altLang="ko-Kore-KR" sz="1100" dirty="0" err="1">
                <a:latin typeface="Monaco" pitchFamily="2" charset="0"/>
              </a:rPr>
              <a:t>internal_profile</a:t>
            </a:r>
            <a:r>
              <a:rPr lang="en-US" altLang="ko-Kore-KR" sz="1100" dirty="0">
                <a:latin typeface="Monaco" pitchFamily="2" charset="0"/>
              </a:rPr>
              <a:t> = 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0</a:t>
            </a:r>
            <a:r>
              <a:rPr lang="en-US" altLang="ko-Kore-KR" sz="1100" dirty="0">
                <a:latin typeface="Monaco" pitchFamily="2" charset="0"/>
              </a:rPr>
              <a:t>,</a:t>
            </a:r>
          </a:p>
          <a:p>
            <a:r>
              <a:rPr lang="en-US" altLang="ko-Kore-KR" sz="1100" dirty="0">
                <a:latin typeface="Monaco" pitchFamily="2" charset="0"/>
              </a:rPr>
              <a:t> 44                 </a:t>
            </a:r>
            <a:r>
              <a:rPr lang="en-US" altLang="ko-Kore-KR" sz="1100" dirty="0" err="1">
                <a:latin typeface="Monaco" pitchFamily="2" charset="0"/>
              </a:rPr>
              <a:t>ram_destination</a:t>
            </a:r>
            <a:r>
              <a:rPr lang="en-US" altLang="ko-Kore-KR" sz="1100" dirty="0">
                <a:latin typeface="Monaco" pitchFamily="2" charset="0"/>
              </a:rPr>
              <a:t> = 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0</a:t>
            </a:r>
            <a:r>
              <a:rPr lang="en-US" altLang="ko-Kore-KR" sz="1100" dirty="0">
                <a:latin typeface="Monaco" pitchFamily="2" charset="0"/>
              </a:rPr>
              <a:t>,</a:t>
            </a:r>
          </a:p>
          <a:p>
            <a:r>
              <a:rPr lang="en-US" altLang="ko-Kore-KR" sz="1100" dirty="0">
                <a:latin typeface="Monaco" pitchFamily="2" charset="0"/>
              </a:rPr>
              <a:t> 45                 </a:t>
            </a:r>
            <a:r>
              <a:rPr lang="en-US" altLang="ko-Kore-KR" sz="1100" dirty="0" err="1">
                <a:latin typeface="Monaco" pitchFamily="2" charset="0"/>
              </a:rPr>
              <a:t>ram_enable</a:t>
            </a:r>
            <a:r>
              <a:rPr lang="en-US" altLang="ko-Kore-KR" sz="1100" dirty="0">
                <a:latin typeface="Monaco" pitchFamily="2" charset="0"/>
              </a:rPr>
              <a:t> = 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1</a:t>
            </a:r>
            <a:r>
              <a:rPr lang="en-US" altLang="ko-Kore-KR" sz="1100" dirty="0">
                <a:latin typeface="Monaco" pitchFamily="2" charset="0"/>
              </a:rPr>
              <a:t>,</a:t>
            </a:r>
          </a:p>
          <a:p>
            <a:r>
              <a:rPr lang="en-US" altLang="ko-Kore-KR" sz="1100" dirty="0">
                <a:latin typeface="Monaco" pitchFamily="2" charset="0"/>
              </a:rPr>
              <a:t> 46                 )</a:t>
            </a:r>
          </a:p>
          <a:p>
            <a:r>
              <a:rPr lang="en-US" altLang="ko-Kore-KR" sz="1100" dirty="0">
                <a:latin typeface="Monaco" pitchFamily="2" charset="0"/>
              </a:rPr>
              <a:t> 47 </a:t>
            </a:r>
          </a:p>
          <a:p>
            <a:r>
              <a:rPr lang="en-US" altLang="ko-Kore-KR" sz="1100" dirty="0">
                <a:latin typeface="Monaco" pitchFamily="2" charset="0"/>
              </a:rPr>
              <a:t> 48         delay(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0.1</a:t>
            </a:r>
            <a:r>
              <a:rPr lang="en-US" altLang="ko-Kore-KR" sz="1100" dirty="0">
                <a:latin typeface="Monaco" pitchFamily="2" charset="0"/>
              </a:rPr>
              <a:t>*us)</a:t>
            </a:r>
          </a:p>
          <a:p>
            <a:r>
              <a:rPr lang="en-US" altLang="ko-Kore-KR" sz="1100" dirty="0">
                <a:latin typeface="Monaco" pitchFamily="2" charset="0"/>
              </a:rPr>
              <a:t> 49 </a:t>
            </a:r>
          </a:p>
          <a:p>
            <a:r>
              <a:rPr lang="en-US" altLang="ko-Kore-KR" sz="1100" dirty="0">
                <a:latin typeface="Monaco" pitchFamily="2" charset="0"/>
              </a:rPr>
              <a:t> 50         </a:t>
            </a:r>
            <a:r>
              <a:rPr lang="en-US" altLang="ko-Kore-KR" sz="1100" dirty="0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self</a:t>
            </a:r>
            <a:r>
              <a:rPr lang="en-US" altLang="ko-Kore-KR" sz="1100" dirty="0">
                <a:latin typeface="Monaco" pitchFamily="2" charset="0"/>
              </a:rPr>
              <a:t>.urukul_dds0.sw.on()</a:t>
            </a:r>
          </a:p>
          <a:p>
            <a:r>
              <a:rPr lang="en-US" altLang="ko-Kore-KR" sz="1100" dirty="0">
                <a:latin typeface="Monaco" pitchFamily="2" charset="0"/>
              </a:rPr>
              <a:t> 51         </a:t>
            </a:r>
            <a:r>
              <a:rPr lang="en-US" altLang="ko-Kore-KR" sz="1100" dirty="0" err="1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self</a:t>
            </a:r>
            <a:r>
              <a:rPr lang="en-US" altLang="ko-Kore-KR" sz="1100" dirty="0" err="1">
                <a:latin typeface="Monaco" pitchFamily="2" charset="0"/>
              </a:rPr>
              <a:t>.cpld.io_update.pulse</a:t>
            </a:r>
            <a:r>
              <a:rPr lang="en-US" altLang="ko-Kore-KR" sz="1100" dirty="0">
                <a:latin typeface="Monaco" pitchFamily="2" charset="0"/>
              </a:rPr>
              <a:t>(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1</a:t>
            </a:r>
            <a:r>
              <a:rPr lang="en-US" altLang="ko-Kore-KR" sz="1100" dirty="0">
                <a:latin typeface="Monaco" pitchFamily="2" charset="0"/>
              </a:rPr>
              <a:t>*us)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0BB01DF-4E09-795A-D1C5-0EC07ABC603A}"/>
              </a:ext>
            </a:extLst>
          </p:cNvPr>
          <p:cNvSpPr/>
          <p:nvPr/>
        </p:nvSpPr>
        <p:spPr>
          <a:xfrm>
            <a:off x="292677" y="1272511"/>
            <a:ext cx="9272694" cy="48495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8A4913-F451-DE1B-C578-AD839BCB3C9A}"/>
              </a:ext>
            </a:extLst>
          </p:cNvPr>
          <p:cNvSpPr txBox="1"/>
          <p:nvPr/>
        </p:nvSpPr>
        <p:spPr>
          <a:xfrm>
            <a:off x="7589093" y="1850883"/>
            <a:ext cx="281474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300" dirty="0"/>
              <a:t>frequency to save in RAM with SI unit</a:t>
            </a:r>
          </a:p>
        </p:txBody>
      </p:sp>
      <p:cxnSp>
        <p:nvCxnSpPr>
          <p:cNvPr id="9" name="꺾인 연결선[E] 7">
            <a:extLst>
              <a:ext uri="{FF2B5EF4-FFF2-40B4-BE49-F238E27FC236}">
                <a16:creationId xmlns:a16="http://schemas.microsoft.com/office/drawing/2014/main" id="{6254A2EF-AB14-CE9E-8E58-15D373CAADE9}"/>
              </a:ext>
            </a:extLst>
          </p:cNvPr>
          <p:cNvCxnSpPr>
            <a:cxnSpLocks/>
            <a:stCxn id="7" idx="3"/>
            <a:endCxn id="8" idx="3"/>
          </p:cNvCxnSpPr>
          <p:nvPr/>
        </p:nvCxnSpPr>
        <p:spPr>
          <a:xfrm>
            <a:off x="9565371" y="1514988"/>
            <a:ext cx="838469" cy="482089"/>
          </a:xfrm>
          <a:prstGeom prst="bentConnector3">
            <a:avLst>
              <a:gd name="adj1" fmla="val 127264"/>
            </a:avLst>
          </a:prstGeom>
          <a:ln w="127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BACF099-1776-1E3C-9EE4-6F4F7761AC2A}"/>
              </a:ext>
            </a:extLst>
          </p:cNvPr>
          <p:cNvSpPr/>
          <p:nvPr/>
        </p:nvSpPr>
        <p:spPr>
          <a:xfrm>
            <a:off x="292678" y="1776315"/>
            <a:ext cx="1728353" cy="1705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2B7D60-FA12-537C-58A5-CF142CDAB68F}"/>
              </a:ext>
            </a:extLst>
          </p:cNvPr>
          <p:cNvSpPr txBox="1"/>
          <p:nvPr/>
        </p:nvSpPr>
        <p:spPr>
          <a:xfrm>
            <a:off x="7589092" y="2143271"/>
            <a:ext cx="3233805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300" dirty="0"/>
              <a:t>frequency to save in RAM with machine unit</a:t>
            </a:r>
          </a:p>
        </p:txBody>
      </p:sp>
      <p:cxnSp>
        <p:nvCxnSpPr>
          <p:cNvPr id="12" name="꺾인 연결선[E] 18">
            <a:extLst>
              <a:ext uri="{FF2B5EF4-FFF2-40B4-BE49-F238E27FC236}">
                <a16:creationId xmlns:a16="http://schemas.microsoft.com/office/drawing/2014/main" id="{818B8C72-E9A2-E003-2E47-7D7EB2A33BE5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>
            <a:off x="2021031" y="1861598"/>
            <a:ext cx="5568061" cy="427867"/>
          </a:xfrm>
          <a:prstGeom prst="bentConnector3">
            <a:avLst>
              <a:gd name="adj1" fmla="val 50000"/>
            </a:avLst>
          </a:prstGeom>
          <a:ln w="127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3664187-B949-D089-4FBA-D54A7329DF74}"/>
              </a:ext>
            </a:extLst>
          </p:cNvPr>
          <p:cNvSpPr/>
          <p:nvPr/>
        </p:nvSpPr>
        <p:spPr>
          <a:xfrm>
            <a:off x="292678" y="2604885"/>
            <a:ext cx="6763173" cy="3354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4D29DFA-EB27-9B64-6E03-CD0B86AD2CBE}"/>
              </a:ext>
            </a:extLst>
          </p:cNvPr>
          <p:cNvSpPr txBox="1"/>
          <p:nvPr/>
        </p:nvSpPr>
        <p:spPr>
          <a:xfrm>
            <a:off x="7589092" y="3127002"/>
            <a:ext cx="248134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300" dirty="0"/>
              <a:t>save amplitude, phase </a:t>
            </a:r>
            <a:r>
              <a:rPr kumimoji="1" lang="en-US" altLang="ko-KR" sz="1300" dirty="0"/>
              <a:t>to</a:t>
            </a:r>
            <a:r>
              <a:rPr kumimoji="1" lang="ko-KR" altLang="en-US" sz="1300" dirty="0"/>
              <a:t> </a:t>
            </a:r>
            <a:r>
              <a:rPr kumimoji="1" lang="en-US" altLang="ko-KR" sz="1300" dirty="0"/>
              <a:t>supply</a:t>
            </a:r>
            <a:r>
              <a:rPr kumimoji="1" lang="ko-KR" altLang="en-US" sz="1300" dirty="0"/>
              <a:t> </a:t>
            </a:r>
            <a:endParaRPr kumimoji="1" lang="en-US" altLang="ko-KR" sz="1300" dirty="0"/>
          </a:p>
          <a:p>
            <a:r>
              <a:rPr kumimoji="1" lang="en-US" altLang="ko-KR" sz="1300" dirty="0"/>
              <a:t>in</a:t>
            </a:r>
            <a:r>
              <a:rPr kumimoji="1" lang="ko-KR" altLang="en-US" sz="1300" dirty="0"/>
              <a:t> </a:t>
            </a:r>
            <a:r>
              <a:rPr kumimoji="1" lang="en-US" altLang="ko-KR" sz="1300" dirty="0"/>
              <a:t>RAM</a:t>
            </a:r>
            <a:r>
              <a:rPr kumimoji="1" lang="ko-KR" altLang="en-US" sz="1300" dirty="0"/>
              <a:t> </a:t>
            </a:r>
            <a:r>
              <a:rPr kumimoji="1" lang="en-US" altLang="ko-KR" sz="1300" dirty="0"/>
              <a:t>mode</a:t>
            </a:r>
            <a:endParaRPr kumimoji="1" lang="en-US" altLang="ko-Kore-KR" sz="1300" dirty="0"/>
          </a:p>
        </p:txBody>
      </p:sp>
      <p:cxnSp>
        <p:nvCxnSpPr>
          <p:cNvPr id="15" name="꺾인 연결선[E] 31">
            <a:extLst>
              <a:ext uri="{FF2B5EF4-FFF2-40B4-BE49-F238E27FC236}">
                <a16:creationId xmlns:a16="http://schemas.microsoft.com/office/drawing/2014/main" id="{813FC092-395E-3E70-0FB9-8CDB6F7A149D}"/>
              </a:ext>
            </a:extLst>
          </p:cNvPr>
          <p:cNvCxnSpPr>
            <a:cxnSpLocks/>
            <a:stCxn id="13" idx="3"/>
            <a:endCxn id="14" idx="0"/>
          </p:cNvCxnSpPr>
          <p:nvPr/>
        </p:nvCxnSpPr>
        <p:spPr>
          <a:xfrm>
            <a:off x="7055851" y="2772618"/>
            <a:ext cx="1773911" cy="354384"/>
          </a:xfrm>
          <a:prstGeom prst="bentConnector2">
            <a:avLst/>
          </a:prstGeom>
          <a:ln w="127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91A59E3-4938-B3ED-DF48-F276535B5936}"/>
              </a:ext>
            </a:extLst>
          </p:cNvPr>
          <p:cNvSpPr/>
          <p:nvPr/>
        </p:nvSpPr>
        <p:spPr>
          <a:xfrm>
            <a:off x="292678" y="3102724"/>
            <a:ext cx="3938693" cy="134735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83D5101-F309-1DDD-0790-BFD46004075B}"/>
              </a:ext>
            </a:extLst>
          </p:cNvPr>
          <p:cNvSpPr txBox="1"/>
          <p:nvPr/>
        </p:nvSpPr>
        <p:spPr>
          <a:xfrm>
            <a:off x="7589092" y="3695162"/>
            <a:ext cx="236102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300" dirty="0"/>
              <a:t>set Control Function Register </a:t>
            </a:r>
          </a:p>
          <a:p>
            <a:r>
              <a:rPr kumimoji="1" lang="en-US" altLang="ko-Kore-KR" sz="1300" dirty="0"/>
              <a:t>to RAM mode</a:t>
            </a:r>
          </a:p>
        </p:txBody>
      </p:sp>
      <p:cxnSp>
        <p:nvCxnSpPr>
          <p:cNvPr id="18" name="꺾인 연결선[E] 40">
            <a:extLst>
              <a:ext uri="{FF2B5EF4-FFF2-40B4-BE49-F238E27FC236}">
                <a16:creationId xmlns:a16="http://schemas.microsoft.com/office/drawing/2014/main" id="{5D52F566-68D1-492A-B6B8-35FFE17CC7E1}"/>
              </a:ext>
            </a:extLst>
          </p:cNvPr>
          <p:cNvCxnSpPr>
            <a:cxnSpLocks/>
            <a:stCxn id="16" idx="3"/>
            <a:endCxn id="17" idx="1"/>
          </p:cNvCxnSpPr>
          <p:nvPr/>
        </p:nvCxnSpPr>
        <p:spPr>
          <a:xfrm>
            <a:off x="4231371" y="3776402"/>
            <a:ext cx="3357721" cy="164982"/>
          </a:xfrm>
          <a:prstGeom prst="bentConnector3">
            <a:avLst>
              <a:gd name="adj1" fmla="val 50000"/>
            </a:avLst>
          </a:prstGeom>
          <a:ln w="127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0C485CE-7FE9-3638-BFA3-073649D6E1C4}"/>
              </a:ext>
            </a:extLst>
          </p:cNvPr>
          <p:cNvSpPr/>
          <p:nvPr/>
        </p:nvSpPr>
        <p:spPr>
          <a:xfrm>
            <a:off x="292678" y="5112367"/>
            <a:ext cx="2654838" cy="1705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CAC69A2-2C2D-AAE5-7517-200AC65C04B2}"/>
              </a:ext>
            </a:extLst>
          </p:cNvPr>
          <p:cNvSpPr txBox="1"/>
          <p:nvPr/>
        </p:nvSpPr>
        <p:spPr>
          <a:xfrm>
            <a:off x="7589092" y="5051808"/>
            <a:ext cx="3233805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300" dirty="0"/>
              <a:t>IO</a:t>
            </a:r>
            <a:r>
              <a:rPr kumimoji="1" lang="ko-KR" altLang="en-US" sz="1300" dirty="0"/>
              <a:t> </a:t>
            </a:r>
            <a:r>
              <a:rPr kumimoji="1" lang="en-US" altLang="ko-KR" sz="1300" dirty="0"/>
              <a:t>update</a:t>
            </a:r>
            <a:endParaRPr kumimoji="1" lang="en-US" altLang="ko-Kore-KR" sz="1300" dirty="0"/>
          </a:p>
        </p:txBody>
      </p:sp>
      <p:cxnSp>
        <p:nvCxnSpPr>
          <p:cNvPr id="21" name="꺾인 연결선[E] 45">
            <a:extLst>
              <a:ext uri="{FF2B5EF4-FFF2-40B4-BE49-F238E27FC236}">
                <a16:creationId xmlns:a16="http://schemas.microsoft.com/office/drawing/2014/main" id="{D201FDD1-DFBF-55F3-EB4B-789A4B921930}"/>
              </a:ext>
            </a:extLst>
          </p:cNvPr>
          <p:cNvCxnSpPr>
            <a:cxnSpLocks/>
            <a:stCxn id="19" idx="3"/>
            <a:endCxn id="20" idx="1"/>
          </p:cNvCxnSpPr>
          <p:nvPr/>
        </p:nvCxnSpPr>
        <p:spPr>
          <a:xfrm>
            <a:off x="2947516" y="5197650"/>
            <a:ext cx="4641576" cy="352"/>
          </a:xfrm>
          <a:prstGeom prst="bentConnector3">
            <a:avLst>
              <a:gd name="adj1" fmla="val 50000"/>
            </a:avLst>
          </a:prstGeom>
          <a:ln w="127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35F66F8D-7BEC-CEC9-8F0D-DB7EC4CEE5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5312385"/>
              </p:ext>
            </p:extLst>
          </p:nvPr>
        </p:nvGraphicFramePr>
        <p:xfrm>
          <a:off x="10260440" y="2682718"/>
          <a:ext cx="1794396" cy="3368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7198">
                  <a:extLst>
                    <a:ext uri="{9D8B030D-6E8A-4147-A177-3AD203B41FA5}">
                      <a16:colId xmlns:a16="http://schemas.microsoft.com/office/drawing/2014/main" val="3543172004"/>
                    </a:ext>
                  </a:extLst>
                </a:gridCol>
                <a:gridCol w="897198">
                  <a:extLst>
                    <a:ext uri="{9D8B030D-6E8A-4147-A177-3AD203B41FA5}">
                      <a16:colId xmlns:a16="http://schemas.microsoft.com/office/drawing/2014/main" val="2276695200"/>
                    </a:ext>
                  </a:extLst>
                </a:gridCol>
              </a:tblGrid>
              <a:tr h="258440">
                <a:tc>
                  <a:txBody>
                    <a:bodyPr/>
                    <a:lstStyle/>
                    <a:p>
                      <a:r>
                        <a:rPr lang="en-US" altLang="ko-Kore-KR" sz="1100" dirty="0">
                          <a:solidFill>
                            <a:schemeClr val="tx1"/>
                          </a:solidFill>
                        </a:rPr>
                        <a:t>RAM</a:t>
                      </a:r>
                      <a:endParaRPr lang="ko-Kore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100" dirty="0">
                          <a:solidFill>
                            <a:schemeClr val="tx1"/>
                          </a:solidFill>
                        </a:rPr>
                        <a:t>DATA</a:t>
                      </a:r>
                      <a:endParaRPr lang="ko-Kore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292804"/>
                  </a:ext>
                </a:extLst>
              </a:tr>
              <a:tr h="258440">
                <a:tc>
                  <a:txBody>
                    <a:bodyPr/>
                    <a:lstStyle/>
                    <a:p>
                      <a:r>
                        <a:rPr lang="en-US" altLang="ko-Kore-KR" sz="11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ore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100" dirty="0">
                          <a:solidFill>
                            <a:schemeClr val="tx1"/>
                          </a:solidFill>
                        </a:rPr>
                        <a:t>50MHz</a:t>
                      </a:r>
                      <a:endParaRPr lang="ko-Kore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6423513"/>
                  </a:ext>
                </a:extLst>
              </a:tr>
              <a:tr h="258440">
                <a:tc>
                  <a:txBody>
                    <a:bodyPr/>
                    <a:lstStyle/>
                    <a:p>
                      <a:r>
                        <a:rPr lang="en-US" altLang="ko-Kore-KR" sz="11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ore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100" dirty="0">
                          <a:solidFill>
                            <a:schemeClr val="tx1"/>
                          </a:solidFill>
                        </a:rPr>
                        <a:t>60MHz</a:t>
                      </a:r>
                      <a:endParaRPr lang="ko-Kore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4246388"/>
                  </a:ext>
                </a:extLst>
              </a:tr>
              <a:tr h="258440">
                <a:tc>
                  <a:txBody>
                    <a:bodyPr/>
                    <a:lstStyle/>
                    <a:p>
                      <a:r>
                        <a:rPr lang="en-US" altLang="ko-Kore-KR" sz="11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ore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100" dirty="0">
                          <a:solidFill>
                            <a:schemeClr val="tx1"/>
                          </a:solidFill>
                        </a:rPr>
                        <a:t>70MHz</a:t>
                      </a:r>
                      <a:endParaRPr lang="ko-Kore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3357766"/>
                  </a:ext>
                </a:extLst>
              </a:tr>
              <a:tr h="258440">
                <a:tc>
                  <a:txBody>
                    <a:bodyPr/>
                    <a:lstStyle/>
                    <a:p>
                      <a:r>
                        <a:rPr lang="en-US" altLang="ko-Kore-KR" sz="110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ore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100" dirty="0">
                          <a:solidFill>
                            <a:schemeClr val="tx1"/>
                          </a:solidFill>
                        </a:rPr>
                        <a:t>80MHz</a:t>
                      </a:r>
                      <a:endParaRPr lang="ko-Kore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31254172"/>
                  </a:ext>
                </a:extLst>
              </a:tr>
              <a:tr h="258440">
                <a:tc>
                  <a:txBody>
                    <a:bodyPr/>
                    <a:lstStyle/>
                    <a:p>
                      <a:r>
                        <a:rPr lang="en-US" altLang="ko-Kore-KR" sz="110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ore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100" dirty="0">
                          <a:solidFill>
                            <a:schemeClr val="tx1"/>
                          </a:solidFill>
                        </a:rPr>
                        <a:t>90MHz</a:t>
                      </a:r>
                      <a:endParaRPr lang="ko-Kore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78924234"/>
                  </a:ext>
                </a:extLst>
              </a:tr>
              <a:tr h="258440">
                <a:tc>
                  <a:txBody>
                    <a:bodyPr/>
                    <a:lstStyle/>
                    <a:p>
                      <a:r>
                        <a:rPr lang="en-US" altLang="ko-Kore-KR" sz="110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ore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100" dirty="0">
                          <a:solidFill>
                            <a:schemeClr val="tx1"/>
                          </a:solidFill>
                        </a:rPr>
                        <a:t>100MHz</a:t>
                      </a:r>
                      <a:endParaRPr lang="ko-Kore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3984836"/>
                  </a:ext>
                </a:extLst>
              </a:tr>
              <a:tr h="258440">
                <a:tc>
                  <a:txBody>
                    <a:bodyPr/>
                    <a:lstStyle/>
                    <a:p>
                      <a:r>
                        <a:rPr lang="en-US" altLang="ko-Kore-KR" sz="110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ore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100" dirty="0">
                          <a:solidFill>
                            <a:schemeClr val="tx1"/>
                          </a:solidFill>
                        </a:rPr>
                        <a:t>110MHz</a:t>
                      </a:r>
                      <a:endParaRPr lang="ko-Kore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7739420"/>
                  </a:ext>
                </a:extLst>
              </a:tr>
              <a:tr h="258440">
                <a:tc>
                  <a:txBody>
                    <a:bodyPr/>
                    <a:lstStyle/>
                    <a:p>
                      <a:r>
                        <a:rPr lang="en-US" altLang="ko-Kore-KR" sz="110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ore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100" dirty="0">
                          <a:solidFill>
                            <a:schemeClr val="tx1"/>
                          </a:solidFill>
                        </a:rPr>
                        <a:t>120MHz</a:t>
                      </a:r>
                      <a:endParaRPr lang="ko-Kore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310969"/>
                  </a:ext>
                </a:extLst>
              </a:tr>
              <a:tr h="258440">
                <a:tc>
                  <a:txBody>
                    <a:bodyPr/>
                    <a:lstStyle/>
                    <a:p>
                      <a:r>
                        <a:rPr lang="en-US" altLang="ko-Kore-KR" sz="110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ore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100" dirty="0">
                          <a:solidFill>
                            <a:schemeClr val="tx1"/>
                          </a:solidFill>
                        </a:rPr>
                        <a:t>130MHz</a:t>
                      </a:r>
                      <a:endParaRPr lang="ko-Kore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2192584"/>
                  </a:ext>
                </a:extLst>
              </a:tr>
              <a:tr h="258440">
                <a:tc>
                  <a:txBody>
                    <a:bodyPr/>
                    <a:lstStyle/>
                    <a:p>
                      <a:r>
                        <a:rPr lang="en-US" altLang="ko-Kore-KR" sz="1100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ko-Kore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100" dirty="0">
                          <a:solidFill>
                            <a:schemeClr val="tx1"/>
                          </a:solidFill>
                        </a:rPr>
                        <a:t>140MHz</a:t>
                      </a:r>
                      <a:endParaRPr lang="ko-Kore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2679453"/>
                  </a:ext>
                </a:extLst>
              </a:tr>
              <a:tr h="258440">
                <a:tc>
                  <a:txBody>
                    <a:bodyPr/>
                    <a:lstStyle/>
                    <a:p>
                      <a:r>
                        <a:rPr lang="en-US" altLang="ko-Kore-KR" sz="110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ko-Kore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100" dirty="0">
                          <a:solidFill>
                            <a:schemeClr val="tx1"/>
                          </a:solidFill>
                        </a:rPr>
                        <a:t>150MHz</a:t>
                      </a:r>
                      <a:endParaRPr lang="ko-Kore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97902332"/>
                  </a:ext>
                </a:extLst>
              </a:tr>
              <a:tr h="258440">
                <a:tc>
                  <a:txBody>
                    <a:bodyPr/>
                    <a:lstStyle/>
                    <a:p>
                      <a:r>
                        <a:rPr lang="en-US" altLang="ko-Kore-KR" sz="1100" dirty="0">
                          <a:solidFill>
                            <a:schemeClr val="tx1"/>
                          </a:solidFill>
                        </a:rPr>
                        <a:t>11</a:t>
                      </a:r>
                      <a:endParaRPr lang="ko-Kore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100" dirty="0">
                          <a:solidFill>
                            <a:schemeClr val="tx1"/>
                          </a:solidFill>
                        </a:rPr>
                        <a:t>160MHz</a:t>
                      </a:r>
                      <a:endParaRPr lang="ko-Kore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28682"/>
                  </a:ext>
                </a:extLst>
              </a:tr>
            </a:tbl>
          </a:graphicData>
        </a:graphic>
      </p:graphicFrame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C4B47F21-393C-2CFE-E30F-CDECAD2E5664}"/>
              </a:ext>
            </a:extLst>
          </p:cNvPr>
          <p:cNvCxnSpPr>
            <a:cxnSpLocks/>
          </p:cNvCxnSpPr>
          <p:nvPr/>
        </p:nvCxnSpPr>
        <p:spPr>
          <a:xfrm>
            <a:off x="4650828" y="2343807"/>
            <a:ext cx="5527315" cy="338911"/>
          </a:xfrm>
          <a:prstGeom prst="straightConnector1">
            <a:avLst/>
          </a:prstGeom>
          <a:ln w="25400">
            <a:solidFill>
              <a:srgbClr val="FF0000">
                <a:alpha val="44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107731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7E09178-9EA9-4899-E831-5306C6AA0F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2023. 2. 1.</a:t>
            </a:r>
            <a:endParaRPr kumimoji="1" lang="ko-Kore-KR" altLang="en-US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F5EECA86-C669-AFDE-9427-034078E06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44" y="156580"/>
            <a:ext cx="12021312" cy="893542"/>
          </a:xfrm>
        </p:spPr>
        <p:txBody>
          <a:bodyPr/>
          <a:lstStyle/>
          <a:p>
            <a:r>
              <a:rPr kumimoji="1" lang="en-US" altLang="ko-Kore-KR" dirty="0"/>
              <a:t>Urukul:AD9910 Synchronization Code(1)</a:t>
            </a:r>
            <a:endParaRPr kumimoji="1" lang="ko-Kore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4F1052E-69ED-D5B4-F5F1-1D14FB095101}"/>
              </a:ext>
            </a:extLst>
          </p:cNvPr>
          <p:cNvSpPr/>
          <p:nvPr/>
        </p:nvSpPr>
        <p:spPr>
          <a:xfrm>
            <a:off x="219638" y="1190609"/>
            <a:ext cx="8147122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100" dirty="0">
                <a:latin typeface="Monaco" pitchFamily="2" charset="0"/>
              </a:rPr>
              <a:t>  1 </a:t>
            </a:r>
            <a:r>
              <a:rPr lang="en-US" altLang="ko-Kore-KR" sz="1100" dirty="0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from </a:t>
            </a:r>
            <a:r>
              <a:rPr lang="en-US" altLang="ko-Kore-KR" sz="1100" dirty="0" err="1">
                <a:solidFill>
                  <a:srgbClr val="0000FF"/>
                </a:solidFill>
                <a:latin typeface="Monaco" pitchFamily="2" charset="0"/>
              </a:rPr>
              <a:t>artiq.experiment</a:t>
            </a:r>
            <a:r>
              <a:rPr lang="en-US" altLang="ko-Kore-KR" sz="1100" dirty="0">
                <a:latin typeface="Monaco" pitchFamily="2" charset="0"/>
              </a:rPr>
              <a:t> </a:t>
            </a:r>
            <a:r>
              <a:rPr lang="en-US" altLang="ko-Kore-KR" sz="1100" dirty="0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import </a:t>
            </a:r>
            <a:r>
              <a:rPr lang="en-US" altLang="ko-Kore-KR" sz="1100" dirty="0">
                <a:solidFill>
                  <a:srgbClr val="0000FF"/>
                </a:solidFill>
                <a:latin typeface="Monaco" pitchFamily="2" charset="0"/>
              </a:rPr>
              <a:t>*</a:t>
            </a:r>
          </a:p>
          <a:p>
            <a:r>
              <a:rPr lang="en-US" altLang="ko-Kore-KR" sz="1100" dirty="0">
                <a:latin typeface="Monaco" pitchFamily="2" charset="0"/>
              </a:rPr>
              <a:t>  2 </a:t>
            </a:r>
          </a:p>
          <a:p>
            <a:r>
              <a:rPr lang="en-US" altLang="ko-Kore-KR" sz="1100" dirty="0">
                <a:latin typeface="Monaco" pitchFamily="2" charset="0"/>
              </a:rPr>
              <a:t>  3 _AD9910_REG_PROFILE0 = 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0x0e</a:t>
            </a:r>
          </a:p>
          <a:p>
            <a:r>
              <a:rPr lang="en-US" altLang="ko-Kore-KR" sz="1100" dirty="0">
                <a:latin typeface="Monaco" pitchFamily="2" charset="0"/>
              </a:rPr>
              <a:t>  4 _AD9910_REG_PROFILE1 = 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0x0f</a:t>
            </a:r>
          </a:p>
          <a:p>
            <a:r>
              <a:rPr lang="en-US" altLang="ko-Kore-KR" sz="1100" dirty="0">
                <a:latin typeface="Monaco" pitchFamily="2" charset="0"/>
              </a:rPr>
              <a:t>  5 _AD9910_REG_PROFILE2 = 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0x10</a:t>
            </a:r>
          </a:p>
          <a:p>
            <a:r>
              <a:rPr lang="en-US" altLang="ko-Kore-KR" sz="1100" dirty="0">
                <a:latin typeface="Monaco" pitchFamily="2" charset="0"/>
              </a:rPr>
              <a:t>  6 _AD9910_REG_PROFILE3 = 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0x11</a:t>
            </a:r>
          </a:p>
          <a:p>
            <a:r>
              <a:rPr lang="en-US" altLang="ko-Kore-KR" sz="1100" dirty="0">
                <a:latin typeface="Monaco" pitchFamily="2" charset="0"/>
              </a:rPr>
              <a:t>  7 _AD9910_REG_PROFILE4 = 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0x12</a:t>
            </a:r>
          </a:p>
          <a:p>
            <a:r>
              <a:rPr lang="en-US" altLang="ko-Kore-KR" sz="1100" dirty="0">
                <a:latin typeface="Monaco" pitchFamily="2" charset="0"/>
              </a:rPr>
              <a:t>  8 _AD9910_REG_PROFILE5 = 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0x13</a:t>
            </a:r>
          </a:p>
          <a:p>
            <a:r>
              <a:rPr lang="en-US" altLang="ko-Kore-KR" sz="1100" dirty="0">
                <a:latin typeface="Monaco" pitchFamily="2" charset="0"/>
              </a:rPr>
              <a:t>  9 _AD9910_REG_PROFILE6 = 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0x14</a:t>
            </a:r>
          </a:p>
          <a:p>
            <a:r>
              <a:rPr lang="en-US" altLang="ko-Kore-KR" sz="1100" dirty="0">
                <a:latin typeface="Monaco" pitchFamily="2" charset="0"/>
              </a:rPr>
              <a:t> 10 _AD9910_REG_PROFILE7 = 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0x15</a:t>
            </a:r>
          </a:p>
          <a:p>
            <a:r>
              <a:rPr lang="en-US" altLang="ko-Kore-KR" sz="1100" dirty="0">
                <a:latin typeface="Monaco" pitchFamily="2" charset="0"/>
              </a:rPr>
              <a:t> 11 </a:t>
            </a:r>
          </a:p>
          <a:p>
            <a:r>
              <a:rPr lang="en-US" altLang="ko-Kore-KR" sz="1100" dirty="0">
                <a:latin typeface="Monaco" pitchFamily="2" charset="0"/>
              </a:rPr>
              <a:t> 12 </a:t>
            </a:r>
          </a:p>
          <a:p>
            <a:r>
              <a:rPr lang="en-US" altLang="ko-Kore-KR" sz="1100" dirty="0">
                <a:latin typeface="Monaco" pitchFamily="2" charset="0"/>
              </a:rPr>
              <a:t> 13 </a:t>
            </a:r>
            <a:r>
              <a:rPr lang="en-US" altLang="ko-Kore-KR" sz="1100" dirty="0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class </a:t>
            </a:r>
            <a:r>
              <a:rPr lang="en-US" altLang="ko-Kore-KR" sz="1100" dirty="0" err="1">
                <a:solidFill>
                  <a:srgbClr val="0000FF"/>
                </a:solidFill>
                <a:latin typeface="Monaco" pitchFamily="2" charset="0"/>
              </a:rPr>
              <a:t>DDSTest</a:t>
            </a:r>
            <a:r>
              <a:rPr lang="en-US" altLang="ko-Kore-KR" sz="1100" dirty="0">
                <a:latin typeface="Monaco" pitchFamily="2" charset="0"/>
              </a:rPr>
              <a:t>(</a:t>
            </a:r>
            <a:r>
              <a:rPr lang="en-US" altLang="ko-Kore-KR" sz="1100" dirty="0" err="1">
                <a:latin typeface="Monaco" pitchFamily="2" charset="0"/>
              </a:rPr>
              <a:t>EnvExperiment</a:t>
            </a:r>
            <a:r>
              <a:rPr lang="en-US" altLang="ko-Kore-KR" sz="1100" dirty="0">
                <a:latin typeface="Monaco" pitchFamily="2" charset="0"/>
              </a:rPr>
              <a:t>):</a:t>
            </a:r>
          </a:p>
          <a:p>
            <a:r>
              <a:rPr lang="en-US" altLang="ko-Kore-KR" sz="1100" dirty="0">
                <a:latin typeface="Monaco" pitchFamily="2" charset="0"/>
              </a:rPr>
              <a:t> 14     </a:t>
            </a:r>
            <a:r>
              <a:rPr lang="en-US" altLang="ko-Kore-KR" sz="1100" dirty="0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def </a:t>
            </a:r>
            <a:r>
              <a:rPr lang="en-US" altLang="ko-Kore-KR" sz="1100" dirty="0">
                <a:solidFill>
                  <a:srgbClr val="0000FF"/>
                </a:solidFill>
                <a:latin typeface="Monaco" pitchFamily="2" charset="0"/>
              </a:rPr>
              <a:t>build</a:t>
            </a:r>
            <a:r>
              <a:rPr lang="en-US" altLang="ko-Kore-KR" sz="1100" dirty="0">
                <a:latin typeface="Monaco" pitchFamily="2" charset="0"/>
              </a:rPr>
              <a:t>(</a:t>
            </a:r>
            <a:r>
              <a:rPr lang="en-US" altLang="ko-Kore-KR" sz="1100" dirty="0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self</a:t>
            </a:r>
            <a:r>
              <a:rPr lang="en-US" altLang="ko-Kore-KR" sz="1100" dirty="0">
                <a:latin typeface="Monaco" pitchFamily="2" charset="0"/>
              </a:rPr>
              <a:t>):</a:t>
            </a:r>
          </a:p>
          <a:p>
            <a:r>
              <a:rPr lang="en-US" altLang="ko-Kore-KR" sz="1100" dirty="0">
                <a:latin typeface="Monaco" pitchFamily="2" charset="0"/>
              </a:rPr>
              <a:t> 15         </a:t>
            </a:r>
            <a:r>
              <a:rPr lang="en-US" altLang="ko-Kore-KR" sz="1100" dirty="0" err="1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self</a:t>
            </a:r>
            <a:r>
              <a:rPr lang="en-US" altLang="ko-Kore-KR" sz="1100" dirty="0" err="1">
                <a:latin typeface="Monaco" pitchFamily="2" charset="0"/>
              </a:rPr>
              <a:t>.setattr_device</a:t>
            </a:r>
            <a:r>
              <a:rPr lang="en-US" altLang="ko-Kore-KR" sz="1100" dirty="0">
                <a:latin typeface="Monaco" pitchFamily="2" charset="0"/>
              </a:rPr>
              <a:t>(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"core"</a:t>
            </a:r>
            <a:r>
              <a:rPr lang="en-US" altLang="ko-Kore-KR" sz="1100" dirty="0">
                <a:latin typeface="Monaco" pitchFamily="2" charset="0"/>
              </a:rPr>
              <a:t>)</a:t>
            </a:r>
          </a:p>
          <a:p>
            <a:r>
              <a:rPr lang="en-US" altLang="ko-Kore-KR" sz="1100" dirty="0">
                <a:latin typeface="Monaco" pitchFamily="2" charset="0"/>
              </a:rPr>
              <a:t> 16         </a:t>
            </a:r>
            <a:r>
              <a:rPr lang="en-US" altLang="ko-Kore-KR" sz="1100" dirty="0" err="1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self</a:t>
            </a:r>
            <a:r>
              <a:rPr lang="en-US" altLang="ko-Kore-KR" sz="1100" dirty="0" err="1">
                <a:latin typeface="Monaco" pitchFamily="2" charset="0"/>
              </a:rPr>
              <a:t>.setattr_device</a:t>
            </a:r>
            <a:r>
              <a:rPr lang="en-US" altLang="ko-Kore-KR" sz="1100" dirty="0">
                <a:latin typeface="Monaco" pitchFamily="2" charset="0"/>
              </a:rPr>
              <a:t>(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"urukul0_cpld"</a:t>
            </a:r>
            <a:r>
              <a:rPr lang="en-US" altLang="ko-Kore-KR" sz="1100" dirty="0">
                <a:latin typeface="Monaco" pitchFamily="2" charset="0"/>
              </a:rPr>
              <a:t>)</a:t>
            </a:r>
          </a:p>
          <a:p>
            <a:r>
              <a:rPr lang="en-US" altLang="ko-Kore-KR" sz="1100" dirty="0">
                <a:latin typeface="Monaco" pitchFamily="2" charset="0"/>
              </a:rPr>
              <a:t> 17         </a:t>
            </a:r>
            <a:r>
              <a:rPr lang="en-US" altLang="ko-Kore-KR" sz="1100" dirty="0" err="1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self</a:t>
            </a:r>
            <a:r>
              <a:rPr lang="en-US" altLang="ko-Kore-KR" sz="1100" dirty="0" err="1">
                <a:latin typeface="Monaco" pitchFamily="2" charset="0"/>
              </a:rPr>
              <a:t>.dds_set</a:t>
            </a:r>
            <a:r>
              <a:rPr lang="en-US" altLang="ko-Kore-KR" sz="1100" dirty="0">
                <a:latin typeface="Monaco" pitchFamily="2" charset="0"/>
              </a:rPr>
              <a:t> = [ </a:t>
            </a:r>
            <a:r>
              <a:rPr lang="en-US" altLang="ko-Kore-KR" sz="1100" dirty="0" err="1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self</a:t>
            </a:r>
            <a:r>
              <a:rPr lang="en-US" altLang="ko-Kore-KR" sz="1100" dirty="0" err="1">
                <a:latin typeface="Monaco" pitchFamily="2" charset="0"/>
              </a:rPr>
              <a:t>.get_device</a:t>
            </a:r>
            <a:r>
              <a:rPr lang="en-US" altLang="ko-Kore-KR" sz="1100" dirty="0">
                <a:latin typeface="Monaco" pitchFamily="2" charset="0"/>
              </a:rPr>
              <a:t>(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"urukul0_ch"</a:t>
            </a:r>
            <a:r>
              <a:rPr lang="en-US" altLang="ko-Kore-KR" sz="1100" dirty="0">
                <a:latin typeface="Monaco" pitchFamily="2" charset="0"/>
              </a:rPr>
              <a:t> + str(</a:t>
            </a:r>
            <a:r>
              <a:rPr lang="en-US" altLang="ko-Kore-KR" sz="1100" dirty="0" err="1">
                <a:latin typeface="Monaco" pitchFamily="2" charset="0"/>
              </a:rPr>
              <a:t>i</a:t>
            </a:r>
            <a:r>
              <a:rPr lang="en-US" altLang="ko-Kore-KR" sz="1100" dirty="0">
                <a:latin typeface="Monaco" pitchFamily="2" charset="0"/>
              </a:rPr>
              <a:t>)) for </a:t>
            </a:r>
            <a:r>
              <a:rPr lang="en-US" altLang="ko-Kore-KR" sz="1100" dirty="0" err="1">
                <a:latin typeface="Monaco" pitchFamily="2" charset="0"/>
              </a:rPr>
              <a:t>i</a:t>
            </a:r>
            <a:r>
              <a:rPr lang="en-US" altLang="ko-Kore-KR" sz="1100" dirty="0">
                <a:latin typeface="Monaco" pitchFamily="2" charset="0"/>
              </a:rPr>
              <a:t> in range(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4</a:t>
            </a:r>
            <a:r>
              <a:rPr lang="en-US" altLang="ko-Kore-KR" sz="1100" dirty="0">
                <a:latin typeface="Monaco" pitchFamily="2" charset="0"/>
              </a:rPr>
              <a:t>) ]</a:t>
            </a:r>
          </a:p>
          <a:p>
            <a:r>
              <a:rPr lang="en-US" altLang="ko-Kore-KR" sz="1100" dirty="0">
                <a:latin typeface="Monaco" pitchFamily="2" charset="0"/>
              </a:rPr>
              <a:t> 18 </a:t>
            </a:r>
          </a:p>
          <a:p>
            <a:r>
              <a:rPr lang="en-US" altLang="ko-Kore-KR" sz="1100" dirty="0">
                <a:latin typeface="Monaco" pitchFamily="2" charset="0"/>
              </a:rPr>
              <a:t> 19     </a:t>
            </a:r>
            <a:r>
              <a:rPr lang="en-US" altLang="ko-Kore-KR" sz="1100" dirty="0">
                <a:solidFill>
                  <a:srgbClr val="0000FF"/>
                </a:solidFill>
                <a:latin typeface="Monaco" pitchFamily="2" charset="0"/>
              </a:rPr>
              <a:t>@kernel</a:t>
            </a:r>
          </a:p>
          <a:p>
            <a:r>
              <a:rPr lang="en-US" altLang="ko-Kore-KR" sz="1100" dirty="0">
                <a:latin typeface="Monaco" pitchFamily="2" charset="0"/>
              </a:rPr>
              <a:t> 20     </a:t>
            </a:r>
            <a:r>
              <a:rPr lang="en-US" altLang="ko-Kore-KR" sz="1100" dirty="0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def</a:t>
            </a:r>
            <a:r>
              <a:rPr lang="en-US" altLang="ko-Kore-KR" sz="1100" dirty="0">
                <a:latin typeface="Monaco" pitchFamily="2" charset="0"/>
              </a:rPr>
              <a:t> </a:t>
            </a:r>
            <a:r>
              <a:rPr lang="en-US" altLang="ko-Kore-KR" sz="1100" dirty="0">
                <a:solidFill>
                  <a:srgbClr val="0000FF"/>
                </a:solidFill>
                <a:latin typeface="Monaco" pitchFamily="2" charset="0"/>
              </a:rPr>
              <a:t>run</a:t>
            </a:r>
            <a:r>
              <a:rPr lang="en-US" altLang="ko-Kore-KR" sz="1100" dirty="0">
                <a:latin typeface="Monaco" pitchFamily="2" charset="0"/>
              </a:rPr>
              <a:t>(</a:t>
            </a:r>
            <a:r>
              <a:rPr lang="en-US" altLang="ko-Kore-KR" sz="1100" dirty="0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self</a:t>
            </a:r>
            <a:r>
              <a:rPr lang="en-US" altLang="ko-Kore-KR" sz="1100" dirty="0">
                <a:latin typeface="Monaco" pitchFamily="2" charset="0"/>
              </a:rPr>
              <a:t>):</a:t>
            </a:r>
          </a:p>
          <a:p>
            <a:r>
              <a:rPr lang="en-US" altLang="ko-Kore-KR" sz="1100" dirty="0">
                <a:latin typeface="Monaco" pitchFamily="2" charset="0"/>
              </a:rPr>
              <a:t> 23         </a:t>
            </a:r>
            <a:r>
              <a:rPr lang="en-US" altLang="ko-Kore-KR" sz="1100" dirty="0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self</a:t>
            </a:r>
            <a:r>
              <a:rPr lang="en-US" altLang="ko-Kore-KR" sz="1100" dirty="0">
                <a:latin typeface="Monaco" pitchFamily="2" charset="0"/>
              </a:rPr>
              <a:t>.urukul0_cpld.init()</a:t>
            </a:r>
          </a:p>
          <a:p>
            <a:r>
              <a:rPr lang="en-US" altLang="ko-Kore-KR" sz="1100" dirty="0">
                <a:latin typeface="Monaco" pitchFamily="2" charset="0"/>
              </a:rPr>
              <a:t> 24         delay(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1</a:t>
            </a:r>
            <a:r>
              <a:rPr lang="en-US" altLang="ko-Kore-KR" sz="1100" dirty="0">
                <a:latin typeface="Monaco" pitchFamily="2" charset="0"/>
              </a:rPr>
              <a:t>*</a:t>
            </a:r>
            <a:r>
              <a:rPr lang="en-US" altLang="ko-Kore-KR" sz="1100" dirty="0" err="1">
                <a:latin typeface="Monaco" pitchFamily="2" charset="0"/>
              </a:rPr>
              <a:t>ms</a:t>
            </a:r>
            <a:r>
              <a:rPr lang="en-US" altLang="ko-Kore-KR" sz="1100" dirty="0">
                <a:latin typeface="Monaco" pitchFamily="2" charset="0"/>
              </a:rPr>
              <a:t>)</a:t>
            </a:r>
          </a:p>
          <a:p>
            <a:r>
              <a:rPr lang="en-US" altLang="ko-Kore-KR" sz="1100" dirty="0">
                <a:latin typeface="Monaco" pitchFamily="2" charset="0"/>
              </a:rPr>
              <a:t> 25 </a:t>
            </a:r>
          </a:p>
          <a:p>
            <a:r>
              <a:rPr lang="en-US" altLang="ko-Kore-KR" sz="1100" dirty="0">
                <a:latin typeface="Monaco" pitchFamily="2" charset="0"/>
              </a:rPr>
              <a:t> 26         </a:t>
            </a:r>
            <a:r>
              <a:rPr lang="en-US" altLang="ko-Kore-KR" sz="1100" dirty="0">
                <a:solidFill>
                  <a:schemeClr val="accent2"/>
                </a:solidFill>
                <a:latin typeface="Monaco" pitchFamily="2" charset="0"/>
                <a:ea typeface="Verdana" panose="020B0604030504040204" pitchFamily="34" charset="0"/>
                <a:cs typeface="Verdana" panose="020B0604030504040204" pitchFamily="34" charset="0"/>
              </a:rPr>
              <a:t>for</a:t>
            </a:r>
            <a:r>
              <a:rPr lang="en-US" altLang="ko-Kore-KR" sz="1100" dirty="0">
                <a:latin typeface="Monaco" pitchFamily="2" charset="0"/>
              </a:rPr>
              <a:t> </a:t>
            </a:r>
            <a:r>
              <a:rPr lang="en-US" altLang="ko-Kore-KR" sz="1100" dirty="0" err="1">
                <a:latin typeface="Monaco" pitchFamily="2" charset="0"/>
              </a:rPr>
              <a:t>dds</a:t>
            </a:r>
            <a:r>
              <a:rPr lang="en-US" altLang="ko-Kore-KR" sz="1100" dirty="0">
                <a:latin typeface="Monaco" pitchFamily="2" charset="0"/>
              </a:rPr>
              <a:t> </a:t>
            </a:r>
            <a:r>
              <a:rPr lang="en-US" altLang="ko-Kore-KR" sz="1100" dirty="0">
                <a:solidFill>
                  <a:schemeClr val="accent2"/>
                </a:solidFill>
                <a:latin typeface="Monaco" pitchFamily="2" charset="0"/>
                <a:ea typeface="Verdana" panose="020B0604030504040204" pitchFamily="34" charset="0"/>
                <a:cs typeface="Verdana" panose="020B0604030504040204" pitchFamily="34" charset="0"/>
              </a:rPr>
              <a:t>in</a:t>
            </a:r>
            <a:r>
              <a:rPr lang="en-US" altLang="ko-Kore-KR" sz="1100" dirty="0">
                <a:latin typeface="Monaco" pitchFamily="2" charset="0"/>
              </a:rPr>
              <a:t> </a:t>
            </a:r>
            <a:r>
              <a:rPr lang="en-US" altLang="ko-Kore-KR" sz="1100" dirty="0" err="1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self</a:t>
            </a:r>
            <a:r>
              <a:rPr lang="en-US" altLang="ko-Kore-KR" sz="1100" dirty="0" err="1">
                <a:latin typeface="Monaco" pitchFamily="2" charset="0"/>
              </a:rPr>
              <a:t>.dds_set</a:t>
            </a:r>
            <a:r>
              <a:rPr lang="en-US" altLang="ko-Kore-KR" sz="1100" dirty="0">
                <a:latin typeface="Monaco" pitchFamily="2" charset="0"/>
              </a:rPr>
              <a:t>:</a:t>
            </a:r>
          </a:p>
          <a:p>
            <a:r>
              <a:rPr lang="en-US" altLang="ko-Kore-KR" sz="1100" dirty="0">
                <a:latin typeface="Monaco" pitchFamily="2" charset="0"/>
              </a:rPr>
              <a:t> 27             </a:t>
            </a:r>
            <a:r>
              <a:rPr lang="en-US" altLang="ko-Kore-KR" sz="1100" dirty="0" err="1">
                <a:latin typeface="Monaco" pitchFamily="2" charset="0"/>
              </a:rPr>
              <a:t>dds.init</a:t>
            </a:r>
            <a:r>
              <a:rPr lang="en-US" altLang="ko-Kore-KR" sz="1100" dirty="0">
                <a:latin typeface="Monaco" pitchFamily="2" charset="0"/>
              </a:rPr>
              <a:t>()</a:t>
            </a:r>
          </a:p>
          <a:p>
            <a:r>
              <a:rPr lang="en-US" altLang="ko-Kore-KR" sz="1100" dirty="0">
                <a:latin typeface="Monaco" pitchFamily="2" charset="0"/>
              </a:rPr>
              <a:t> 28             delay(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1</a:t>
            </a:r>
            <a:r>
              <a:rPr lang="en-US" altLang="ko-Kore-KR" sz="1100" dirty="0">
                <a:latin typeface="Monaco" pitchFamily="2" charset="0"/>
              </a:rPr>
              <a:t>*</a:t>
            </a:r>
            <a:r>
              <a:rPr lang="en-US" altLang="ko-Kore-KR" sz="1100" dirty="0" err="1">
                <a:latin typeface="Monaco" pitchFamily="2" charset="0"/>
              </a:rPr>
              <a:t>ms</a:t>
            </a:r>
            <a:r>
              <a:rPr lang="en-US" altLang="ko-Kore-KR" sz="1100" dirty="0">
                <a:latin typeface="Monaco" pitchFamily="2" charset="0"/>
              </a:rPr>
              <a:t>)</a:t>
            </a:r>
          </a:p>
          <a:p>
            <a:r>
              <a:rPr lang="en-US" altLang="ko-Kore-KR" sz="1100" dirty="0">
                <a:latin typeface="Monaco" pitchFamily="2" charset="0"/>
              </a:rPr>
              <a:t> 29 </a:t>
            </a:r>
          </a:p>
          <a:p>
            <a:endParaRPr lang="en-US" altLang="ko-Kore-KR" sz="1100" dirty="0">
              <a:latin typeface="Monac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174268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77C9D7E-FC4C-8FBE-74FD-24E8E76B3A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2023. 2. 1.</a:t>
            </a:r>
            <a:endParaRPr kumimoji="1" lang="ko-Kore-KR" altLang="en-US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3D0730AE-6C34-F9FE-0B50-AC54D2932C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44" y="156580"/>
            <a:ext cx="12021312" cy="893542"/>
          </a:xfrm>
        </p:spPr>
        <p:txBody>
          <a:bodyPr/>
          <a:lstStyle/>
          <a:p>
            <a:r>
              <a:rPr kumimoji="1" lang="en-US" altLang="ko-Kore-KR" dirty="0"/>
              <a:t>Urukul:AD9910 Synchronization Code(1)</a:t>
            </a:r>
            <a:endParaRPr kumimoji="1" lang="ko-Kore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8BEADF3-47BF-846C-94A9-1158A457BD31}"/>
              </a:ext>
            </a:extLst>
          </p:cNvPr>
          <p:cNvSpPr/>
          <p:nvPr/>
        </p:nvSpPr>
        <p:spPr>
          <a:xfrm>
            <a:off x="219638" y="1190609"/>
            <a:ext cx="8147122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100" dirty="0">
                <a:latin typeface="Monaco" pitchFamily="2" charset="0"/>
              </a:rPr>
              <a:t>  1 </a:t>
            </a:r>
            <a:r>
              <a:rPr lang="en-US" altLang="ko-Kore-KR" sz="1100" dirty="0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from </a:t>
            </a:r>
            <a:r>
              <a:rPr lang="en-US" altLang="ko-Kore-KR" sz="1100" dirty="0" err="1">
                <a:solidFill>
                  <a:srgbClr val="0000FF"/>
                </a:solidFill>
                <a:latin typeface="Monaco" pitchFamily="2" charset="0"/>
              </a:rPr>
              <a:t>artiq.experiment</a:t>
            </a:r>
            <a:r>
              <a:rPr lang="en-US" altLang="ko-Kore-KR" sz="1100" dirty="0">
                <a:latin typeface="Monaco" pitchFamily="2" charset="0"/>
              </a:rPr>
              <a:t> </a:t>
            </a:r>
            <a:r>
              <a:rPr lang="en-US" altLang="ko-Kore-KR" sz="1100" dirty="0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import </a:t>
            </a:r>
            <a:r>
              <a:rPr lang="en-US" altLang="ko-Kore-KR" sz="1100" dirty="0">
                <a:solidFill>
                  <a:srgbClr val="0000FF"/>
                </a:solidFill>
                <a:latin typeface="Monaco" pitchFamily="2" charset="0"/>
              </a:rPr>
              <a:t>*</a:t>
            </a:r>
          </a:p>
          <a:p>
            <a:r>
              <a:rPr lang="en-US" altLang="ko-Kore-KR" sz="1100" dirty="0">
                <a:latin typeface="Monaco" pitchFamily="2" charset="0"/>
              </a:rPr>
              <a:t>  2 </a:t>
            </a:r>
          </a:p>
          <a:p>
            <a:r>
              <a:rPr lang="en-US" altLang="ko-Kore-KR" sz="1100" dirty="0">
                <a:latin typeface="Monaco" pitchFamily="2" charset="0"/>
              </a:rPr>
              <a:t>  3 _AD9910_REG_PROFILE0 = 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0x0e</a:t>
            </a:r>
          </a:p>
          <a:p>
            <a:r>
              <a:rPr lang="en-US" altLang="ko-Kore-KR" sz="1100" dirty="0">
                <a:latin typeface="Monaco" pitchFamily="2" charset="0"/>
              </a:rPr>
              <a:t>  4 _AD9910_REG_PROFILE1 = 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0x0f</a:t>
            </a:r>
          </a:p>
          <a:p>
            <a:r>
              <a:rPr lang="en-US" altLang="ko-Kore-KR" sz="1100" dirty="0">
                <a:latin typeface="Monaco" pitchFamily="2" charset="0"/>
              </a:rPr>
              <a:t>  5 _AD9910_REG_PROFILE2 = 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0x10</a:t>
            </a:r>
          </a:p>
          <a:p>
            <a:r>
              <a:rPr lang="en-US" altLang="ko-Kore-KR" sz="1100" dirty="0">
                <a:latin typeface="Monaco" pitchFamily="2" charset="0"/>
              </a:rPr>
              <a:t>  6 _AD9910_REG_PROFILE3 = 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0x11</a:t>
            </a:r>
          </a:p>
          <a:p>
            <a:r>
              <a:rPr lang="en-US" altLang="ko-Kore-KR" sz="1100" dirty="0">
                <a:latin typeface="Monaco" pitchFamily="2" charset="0"/>
              </a:rPr>
              <a:t>  7 _AD9910_REG_PROFILE4 = 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0x12</a:t>
            </a:r>
          </a:p>
          <a:p>
            <a:r>
              <a:rPr lang="en-US" altLang="ko-Kore-KR" sz="1100" dirty="0">
                <a:latin typeface="Monaco" pitchFamily="2" charset="0"/>
              </a:rPr>
              <a:t>  8 _AD9910_REG_PROFILE5 = 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0x13</a:t>
            </a:r>
          </a:p>
          <a:p>
            <a:r>
              <a:rPr lang="en-US" altLang="ko-Kore-KR" sz="1100" dirty="0">
                <a:latin typeface="Monaco" pitchFamily="2" charset="0"/>
              </a:rPr>
              <a:t>  9 _AD9910_REG_PROFILE6 = 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0x14</a:t>
            </a:r>
          </a:p>
          <a:p>
            <a:r>
              <a:rPr lang="en-US" altLang="ko-Kore-KR" sz="1100" dirty="0">
                <a:latin typeface="Monaco" pitchFamily="2" charset="0"/>
              </a:rPr>
              <a:t> 10 _AD9910_REG_PROFILE7 = 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0x15</a:t>
            </a:r>
          </a:p>
          <a:p>
            <a:r>
              <a:rPr lang="en-US" altLang="ko-Kore-KR" sz="1100" dirty="0">
                <a:latin typeface="Monaco" pitchFamily="2" charset="0"/>
              </a:rPr>
              <a:t> 11 </a:t>
            </a:r>
          </a:p>
          <a:p>
            <a:r>
              <a:rPr lang="en-US" altLang="ko-Kore-KR" sz="1100" dirty="0">
                <a:latin typeface="Monaco" pitchFamily="2" charset="0"/>
              </a:rPr>
              <a:t> 12 </a:t>
            </a:r>
          </a:p>
          <a:p>
            <a:r>
              <a:rPr lang="en-US" altLang="ko-Kore-KR" sz="1100" dirty="0">
                <a:latin typeface="Monaco" pitchFamily="2" charset="0"/>
              </a:rPr>
              <a:t> 13 </a:t>
            </a:r>
            <a:r>
              <a:rPr lang="en-US" altLang="ko-Kore-KR" sz="1100" dirty="0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class </a:t>
            </a:r>
            <a:r>
              <a:rPr lang="en-US" altLang="ko-Kore-KR" sz="1100" dirty="0" err="1">
                <a:solidFill>
                  <a:srgbClr val="0000FF"/>
                </a:solidFill>
                <a:latin typeface="Monaco" pitchFamily="2" charset="0"/>
              </a:rPr>
              <a:t>DDSTest</a:t>
            </a:r>
            <a:r>
              <a:rPr lang="en-US" altLang="ko-Kore-KR" sz="1100" dirty="0">
                <a:latin typeface="Monaco" pitchFamily="2" charset="0"/>
              </a:rPr>
              <a:t>(</a:t>
            </a:r>
            <a:r>
              <a:rPr lang="en-US" altLang="ko-Kore-KR" sz="1100" dirty="0" err="1">
                <a:latin typeface="Monaco" pitchFamily="2" charset="0"/>
              </a:rPr>
              <a:t>EnvExperiment</a:t>
            </a:r>
            <a:r>
              <a:rPr lang="en-US" altLang="ko-Kore-KR" sz="1100" dirty="0">
                <a:latin typeface="Monaco" pitchFamily="2" charset="0"/>
              </a:rPr>
              <a:t>):</a:t>
            </a:r>
          </a:p>
          <a:p>
            <a:r>
              <a:rPr lang="en-US" altLang="ko-Kore-KR" sz="1100" dirty="0">
                <a:latin typeface="Monaco" pitchFamily="2" charset="0"/>
              </a:rPr>
              <a:t> 14     </a:t>
            </a:r>
            <a:r>
              <a:rPr lang="en-US" altLang="ko-Kore-KR" sz="1100" dirty="0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def </a:t>
            </a:r>
            <a:r>
              <a:rPr lang="en-US" altLang="ko-Kore-KR" sz="1100" dirty="0">
                <a:solidFill>
                  <a:srgbClr val="0000FF"/>
                </a:solidFill>
                <a:latin typeface="Monaco" pitchFamily="2" charset="0"/>
              </a:rPr>
              <a:t>build</a:t>
            </a:r>
            <a:r>
              <a:rPr lang="en-US" altLang="ko-Kore-KR" sz="1100" dirty="0">
                <a:latin typeface="Monaco" pitchFamily="2" charset="0"/>
              </a:rPr>
              <a:t>(</a:t>
            </a:r>
            <a:r>
              <a:rPr lang="en-US" altLang="ko-Kore-KR" sz="1100" dirty="0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self</a:t>
            </a:r>
            <a:r>
              <a:rPr lang="en-US" altLang="ko-Kore-KR" sz="1100" dirty="0">
                <a:latin typeface="Monaco" pitchFamily="2" charset="0"/>
              </a:rPr>
              <a:t>):</a:t>
            </a:r>
          </a:p>
          <a:p>
            <a:r>
              <a:rPr lang="en-US" altLang="ko-Kore-KR" sz="1100" dirty="0">
                <a:latin typeface="Monaco" pitchFamily="2" charset="0"/>
              </a:rPr>
              <a:t> 15         </a:t>
            </a:r>
            <a:r>
              <a:rPr lang="en-US" altLang="ko-Kore-KR" sz="1100" dirty="0" err="1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self</a:t>
            </a:r>
            <a:r>
              <a:rPr lang="en-US" altLang="ko-Kore-KR" sz="1100" dirty="0" err="1">
                <a:latin typeface="Monaco" pitchFamily="2" charset="0"/>
              </a:rPr>
              <a:t>.setattr_device</a:t>
            </a:r>
            <a:r>
              <a:rPr lang="en-US" altLang="ko-Kore-KR" sz="1100" dirty="0">
                <a:latin typeface="Monaco" pitchFamily="2" charset="0"/>
              </a:rPr>
              <a:t>(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"core"</a:t>
            </a:r>
            <a:r>
              <a:rPr lang="en-US" altLang="ko-Kore-KR" sz="1100" dirty="0">
                <a:latin typeface="Monaco" pitchFamily="2" charset="0"/>
              </a:rPr>
              <a:t>)</a:t>
            </a:r>
          </a:p>
          <a:p>
            <a:r>
              <a:rPr lang="en-US" altLang="ko-Kore-KR" sz="1100" dirty="0">
                <a:latin typeface="Monaco" pitchFamily="2" charset="0"/>
              </a:rPr>
              <a:t> 16         </a:t>
            </a:r>
            <a:r>
              <a:rPr lang="en-US" altLang="ko-Kore-KR" sz="1100" dirty="0" err="1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self</a:t>
            </a:r>
            <a:r>
              <a:rPr lang="en-US" altLang="ko-Kore-KR" sz="1100" dirty="0" err="1">
                <a:latin typeface="Monaco" pitchFamily="2" charset="0"/>
              </a:rPr>
              <a:t>.setattr_device</a:t>
            </a:r>
            <a:r>
              <a:rPr lang="en-US" altLang="ko-Kore-KR" sz="1100" dirty="0">
                <a:latin typeface="Monaco" pitchFamily="2" charset="0"/>
              </a:rPr>
              <a:t>(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"urukul0_cpld"</a:t>
            </a:r>
            <a:r>
              <a:rPr lang="en-US" altLang="ko-Kore-KR" sz="1100" dirty="0">
                <a:latin typeface="Monaco" pitchFamily="2" charset="0"/>
              </a:rPr>
              <a:t>)</a:t>
            </a:r>
          </a:p>
          <a:p>
            <a:r>
              <a:rPr lang="en-US" altLang="ko-Kore-KR" sz="1100" dirty="0">
                <a:latin typeface="Monaco" pitchFamily="2" charset="0"/>
              </a:rPr>
              <a:t> 17         </a:t>
            </a:r>
            <a:r>
              <a:rPr lang="en-US" altLang="ko-Kore-KR" sz="1100" dirty="0" err="1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self</a:t>
            </a:r>
            <a:r>
              <a:rPr lang="en-US" altLang="ko-Kore-KR" sz="1100" dirty="0" err="1">
                <a:latin typeface="Monaco" pitchFamily="2" charset="0"/>
              </a:rPr>
              <a:t>.dds_set</a:t>
            </a:r>
            <a:r>
              <a:rPr lang="en-US" altLang="ko-Kore-KR" sz="1100" dirty="0">
                <a:latin typeface="Monaco" pitchFamily="2" charset="0"/>
              </a:rPr>
              <a:t> = [ </a:t>
            </a:r>
            <a:r>
              <a:rPr lang="en-US" altLang="ko-Kore-KR" sz="1100" dirty="0" err="1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self</a:t>
            </a:r>
            <a:r>
              <a:rPr lang="en-US" altLang="ko-Kore-KR" sz="1100" dirty="0" err="1">
                <a:latin typeface="Monaco" pitchFamily="2" charset="0"/>
              </a:rPr>
              <a:t>.get_device</a:t>
            </a:r>
            <a:r>
              <a:rPr lang="en-US" altLang="ko-Kore-KR" sz="1100" dirty="0">
                <a:latin typeface="Monaco" pitchFamily="2" charset="0"/>
              </a:rPr>
              <a:t>(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"urukul0_ch"</a:t>
            </a:r>
            <a:r>
              <a:rPr lang="en-US" altLang="ko-Kore-KR" sz="1100" dirty="0">
                <a:latin typeface="Monaco" pitchFamily="2" charset="0"/>
              </a:rPr>
              <a:t> + str(</a:t>
            </a:r>
            <a:r>
              <a:rPr lang="en-US" altLang="ko-Kore-KR" sz="1100" dirty="0" err="1">
                <a:latin typeface="Monaco" pitchFamily="2" charset="0"/>
              </a:rPr>
              <a:t>i</a:t>
            </a:r>
            <a:r>
              <a:rPr lang="en-US" altLang="ko-Kore-KR" sz="1100" dirty="0">
                <a:latin typeface="Monaco" pitchFamily="2" charset="0"/>
              </a:rPr>
              <a:t>)) for </a:t>
            </a:r>
            <a:r>
              <a:rPr lang="en-US" altLang="ko-Kore-KR" sz="1100" dirty="0" err="1">
                <a:latin typeface="Monaco" pitchFamily="2" charset="0"/>
              </a:rPr>
              <a:t>i</a:t>
            </a:r>
            <a:r>
              <a:rPr lang="en-US" altLang="ko-Kore-KR" sz="1100" dirty="0">
                <a:latin typeface="Monaco" pitchFamily="2" charset="0"/>
              </a:rPr>
              <a:t> in range(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4</a:t>
            </a:r>
            <a:r>
              <a:rPr lang="en-US" altLang="ko-Kore-KR" sz="1100" dirty="0">
                <a:latin typeface="Monaco" pitchFamily="2" charset="0"/>
              </a:rPr>
              <a:t>) ]</a:t>
            </a:r>
          </a:p>
          <a:p>
            <a:r>
              <a:rPr lang="en-US" altLang="ko-Kore-KR" sz="1100" dirty="0">
                <a:latin typeface="Monaco" pitchFamily="2" charset="0"/>
              </a:rPr>
              <a:t> 18 </a:t>
            </a:r>
          </a:p>
          <a:p>
            <a:r>
              <a:rPr lang="en-US" altLang="ko-Kore-KR" sz="1100" dirty="0">
                <a:latin typeface="Monaco" pitchFamily="2" charset="0"/>
              </a:rPr>
              <a:t> 19     </a:t>
            </a:r>
            <a:r>
              <a:rPr lang="en-US" altLang="ko-Kore-KR" sz="1100" dirty="0">
                <a:solidFill>
                  <a:srgbClr val="0000FF"/>
                </a:solidFill>
                <a:latin typeface="Monaco" pitchFamily="2" charset="0"/>
              </a:rPr>
              <a:t>@kernel</a:t>
            </a:r>
          </a:p>
          <a:p>
            <a:r>
              <a:rPr lang="en-US" altLang="ko-Kore-KR" sz="1100" dirty="0">
                <a:latin typeface="Monaco" pitchFamily="2" charset="0"/>
              </a:rPr>
              <a:t> 20     </a:t>
            </a:r>
            <a:r>
              <a:rPr lang="en-US" altLang="ko-Kore-KR" sz="1100" dirty="0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def</a:t>
            </a:r>
            <a:r>
              <a:rPr lang="en-US" altLang="ko-Kore-KR" sz="1100" dirty="0">
                <a:latin typeface="Monaco" pitchFamily="2" charset="0"/>
              </a:rPr>
              <a:t> </a:t>
            </a:r>
            <a:r>
              <a:rPr lang="en-US" altLang="ko-Kore-KR" sz="1100" dirty="0">
                <a:solidFill>
                  <a:srgbClr val="0000FF"/>
                </a:solidFill>
                <a:latin typeface="Monaco" pitchFamily="2" charset="0"/>
              </a:rPr>
              <a:t>run</a:t>
            </a:r>
            <a:r>
              <a:rPr lang="en-US" altLang="ko-Kore-KR" sz="1100" dirty="0">
                <a:latin typeface="Monaco" pitchFamily="2" charset="0"/>
              </a:rPr>
              <a:t>(</a:t>
            </a:r>
            <a:r>
              <a:rPr lang="en-US" altLang="ko-Kore-KR" sz="1100" dirty="0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self</a:t>
            </a:r>
            <a:r>
              <a:rPr lang="en-US" altLang="ko-Kore-KR" sz="1100" dirty="0">
                <a:latin typeface="Monaco" pitchFamily="2" charset="0"/>
              </a:rPr>
              <a:t>):</a:t>
            </a:r>
          </a:p>
          <a:p>
            <a:r>
              <a:rPr lang="en-US" altLang="ko-Kore-KR" sz="1100" dirty="0">
                <a:latin typeface="Monaco" pitchFamily="2" charset="0"/>
              </a:rPr>
              <a:t> 23         </a:t>
            </a:r>
            <a:r>
              <a:rPr lang="en-US" altLang="ko-Kore-KR" sz="1100" dirty="0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self</a:t>
            </a:r>
            <a:r>
              <a:rPr lang="en-US" altLang="ko-Kore-KR" sz="1100" dirty="0">
                <a:latin typeface="Monaco" pitchFamily="2" charset="0"/>
              </a:rPr>
              <a:t>.urukul0_cpld.init()</a:t>
            </a:r>
          </a:p>
          <a:p>
            <a:r>
              <a:rPr lang="en-US" altLang="ko-Kore-KR" sz="1100" dirty="0">
                <a:latin typeface="Monaco" pitchFamily="2" charset="0"/>
              </a:rPr>
              <a:t> 24         delay(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1</a:t>
            </a:r>
            <a:r>
              <a:rPr lang="en-US" altLang="ko-Kore-KR" sz="1100" dirty="0">
                <a:latin typeface="Monaco" pitchFamily="2" charset="0"/>
              </a:rPr>
              <a:t>*</a:t>
            </a:r>
            <a:r>
              <a:rPr lang="en-US" altLang="ko-Kore-KR" sz="1100" dirty="0" err="1">
                <a:latin typeface="Monaco" pitchFamily="2" charset="0"/>
              </a:rPr>
              <a:t>ms</a:t>
            </a:r>
            <a:r>
              <a:rPr lang="en-US" altLang="ko-Kore-KR" sz="1100" dirty="0">
                <a:latin typeface="Monaco" pitchFamily="2" charset="0"/>
              </a:rPr>
              <a:t>)</a:t>
            </a:r>
          </a:p>
          <a:p>
            <a:r>
              <a:rPr lang="en-US" altLang="ko-Kore-KR" sz="1100" dirty="0">
                <a:latin typeface="Monaco" pitchFamily="2" charset="0"/>
              </a:rPr>
              <a:t> 25 </a:t>
            </a:r>
          </a:p>
          <a:p>
            <a:r>
              <a:rPr lang="en-US" altLang="ko-Kore-KR" sz="1100" dirty="0">
                <a:latin typeface="Monaco" pitchFamily="2" charset="0"/>
              </a:rPr>
              <a:t> 26         </a:t>
            </a:r>
            <a:r>
              <a:rPr lang="en-US" altLang="ko-Kore-KR" sz="1100" dirty="0">
                <a:solidFill>
                  <a:schemeClr val="accent2"/>
                </a:solidFill>
                <a:latin typeface="Monaco" pitchFamily="2" charset="0"/>
                <a:ea typeface="Verdana" panose="020B0604030504040204" pitchFamily="34" charset="0"/>
                <a:cs typeface="Verdana" panose="020B0604030504040204" pitchFamily="34" charset="0"/>
              </a:rPr>
              <a:t>for</a:t>
            </a:r>
            <a:r>
              <a:rPr lang="en-US" altLang="ko-Kore-KR" sz="1100" dirty="0">
                <a:latin typeface="Monaco" pitchFamily="2" charset="0"/>
              </a:rPr>
              <a:t> </a:t>
            </a:r>
            <a:r>
              <a:rPr lang="en-US" altLang="ko-Kore-KR" sz="1100" dirty="0" err="1">
                <a:latin typeface="Monaco" pitchFamily="2" charset="0"/>
              </a:rPr>
              <a:t>dds</a:t>
            </a:r>
            <a:r>
              <a:rPr lang="en-US" altLang="ko-Kore-KR" sz="1100" dirty="0">
                <a:latin typeface="Monaco" pitchFamily="2" charset="0"/>
              </a:rPr>
              <a:t> </a:t>
            </a:r>
            <a:r>
              <a:rPr lang="en-US" altLang="ko-Kore-KR" sz="1100" dirty="0">
                <a:solidFill>
                  <a:schemeClr val="accent2"/>
                </a:solidFill>
                <a:latin typeface="Monaco" pitchFamily="2" charset="0"/>
                <a:ea typeface="Verdana" panose="020B0604030504040204" pitchFamily="34" charset="0"/>
                <a:cs typeface="Verdana" panose="020B0604030504040204" pitchFamily="34" charset="0"/>
              </a:rPr>
              <a:t>in</a:t>
            </a:r>
            <a:r>
              <a:rPr lang="en-US" altLang="ko-Kore-KR" sz="1100" dirty="0">
                <a:latin typeface="Monaco" pitchFamily="2" charset="0"/>
              </a:rPr>
              <a:t> </a:t>
            </a:r>
            <a:r>
              <a:rPr lang="en-US" altLang="ko-Kore-KR" sz="1100" dirty="0" err="1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self</a:t>
            </a:r>
            <a:r>
              <a:rPr lang="en-US" altLang="ko-Kore-KR" sz="1100" dirty="0" err="1">
                <a:latin typeface="Monaco" pitchFamily="2" charset="0"/>
              </a:rPr>
              <a:t>.dds_set</a:t>
            </a:r>
            <a:r>
              <a:rPr lang="en-US" altLang="ko-Kore-KR" sz="1100" dirty="0">
                <a:latin typeface="Monaco" pitchFamily="2" charset="0"/>
              </a:rPr>
              <a:t>:</a:t>
            </a:r>
          </a:p>
          <a:p>
            <a:r>
              <a:rPr lang="en-US" altLang="ko-Kore-KR" sz="1100" dirty="0">
                <a:latin typeface="Monaco" pitchFamily="2" charset="0"/>
              </a:rPr>
              <a:t> 27             </a:t>
            </a:r>
            <a:r>
              <a:rPr lang="en-US" altLang="ko-Kore-KR" sz="1100" dirty="0" err="1">
                <a:latin typeface="Monaco" pitchFamily="2" charset="0"/>
              </a:rPr>
              <a:t>dds.init</a:t>
            </a:r>
            <a:r>
              <a:rPr lang="en-US" altLang="ko-Kore-KR" sz="1100" dirty="0">
                <a:latin typeface="Monaco" pitchFamily="2" charset="0"/>
              </a:rPr>
              <a:t>()</a:t>
            </a:r>
          </a:p>
          <a:p>
            <a:r>
              <a:rPr lang="en-US" altLang="ko-Kore-KR" sz="1100" dirty="0">
                <a:latin typeface="Monaco" pitchFamily="2" charset="0"/>
              </a:rPr>
              <a:t> 28             delay(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1</a:t>
            </a:r>
            <a:r>
              <a:rPr lang="en-US" altLang="ko-Kore-KR" sz="1100" dirty="0">
                <a:latin typeface="Monaco" pitchFamily="2" charset="0"/>
              </a:rPr>
              <a:t>*</a:t>
            </a:r>
            <a:r>
              <a:rPr lang="en-US" altLang="ko-Kore-KR" sz="1100" dirty="0" err="1">
                <a:latin typeface="Monaco" pitchFamily="2" charset="0"/>
              </a:rPr>
              <a:t>ms</a:t>
            </a:r>
            <a:r>
              <a:rPr lang="en-US" altLang="ko-Kore-KR" sz="1100" dirty="0">
                <a:latin typeface="Monaco" pitchFamily="2" charset="0"/>
              </a:rPr>
              <a:t>)</a:t>
            </a:r>
          </a:p>
          <a:p>
            <a:r>
              <a:rPr lang="en-US" altLang="ko-Kore-KR" sz="1100" dirty="0">
                <a:latin typeface="Monaco" pitchFamily="2" charset="0"/>
              </a:rPr>
              <a:t> 29 </a:t>
            </a:r>
          </a:p>
          <a:p>
            <a:endParaRPr lang="en-US" altLang="ko-Kore-KR" sz="1100" dirty="0">
              <a:latin typeface="Monac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619858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486E3A4-92A7-36F3-60A6-DF6EB5C111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2023. 2. 1.</a:t>
            </a:r>
            <a:endParaRPr kumimoji="1" lang="ko-Kore-KR" altLang="en-US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C653EE13-AAE2-E6EF-DC7F-0B497CBA5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44" y="156580"/>
            <a:ext cx="12021312" cy="893542"/>
          </a:xfrm>
        </p:spPr>
        <p:txBody>
          <a:bodyPr/>
          <a:lstStyle/>
          <a:p>
            <a:r>
              <a:rPr kumimoji="1" lang="en-US" altLang="ko-Kore-KR" dirty="0"/>
              <a:t>Urukul:AD9910 Synchronization Code(2)</a:t>
            </a:r>
            <a:endParaRPr kumimoji="1" lang="ko-Kore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8F662AA-2D1E-9FE2-C00D-E32238222FB9}"/>
              </a:ext>
            </a:extLst>
          </p:cNvPr>
          <p:cNvSpPr/>
          <p:nvPr/>
        </p:nvSpPr>
        <p:spPr>
          <a:xfrm>
            <a:off x="219638" y="1181809"/>
            <a:ext cx="11972362" cy="38164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100" dirty="0">
                <a:latin typeface="Monaco" pitchFamily="2" charset="0"/>
              </a:rPr>
              <a:t> 30         </a:t>
            </a:r>
            <a:r>
              <a:rPr lang="en-US" altLang="ko-Kore-KR" sz="1100" dirty="0" err="1">
                <a:latin typeface="Monaco" pitchFamily="2" charset="0"/>
              </a:rPr>
              <a:t>temp_sum</a:t>
            </a:r>
            <a:r>
              <a:rPr lang="en-US" altLang="ko-Kore-KR" sz="1100" dirty="0">
                <a:latin typeface="Monaco" pitchFamily="2" charset="0"/>
              </a:rPr>
              <a:t> = 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0</a:t>
            </a:r>
          </a:p>
          <a:p>
            <a:r>
              <a:rPr lang="en-US" altLang="ko-Kore-KR" sz="1100" dirty="0">
                <a:latin typeface="Monaco" pitchFamily="2" charset="0"/>
              </a:rPr>
              <a:t> 31         amplitude = [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0.4</a:t>
            </a:r>
            <a:r>
              <a:rPr lang="en-US" altLang="ko-Kore-KR" sz="1100" dirty="0">
                <a:latin typeface="Monaco" pitchFamily="2" charset="0"/>
              </a:rPr>
              <a:t>, 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0.6</a:t>
            </a:r>
            <a:r>
              <a:rPr lang="en-US" altLang="ko-Kore-KR" sz="1100" dirty="0">
                <a:latin typeface="Monaco" pitchFamily="2" charset="0"/>
              </a:rPr>
              <a:t>, 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0.8</a:t>
            </a:r>
            <a:r>
              <a:rPr lang="en-US" altLang="ko-Kore-KR" sz="1100" dirty="0">
                <a:latin typeface="Monaco" pitchFamily="2" charset="0"/>
              </a:rPr>
              <a:t>, 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1.0</a:t>
            </a:r>
            <a:r>
              <a:rPr lang="en-US" altLang="ko-Kore-KR" sz="1100" dirty="0">
                <a:latin typeface="Monaco" pitchFamily="2" charset="0"/>
              </a:rPr>
              <a:t>]</a:t>
            </a:r>
          </a:p>
          <a:p>
            <a:r>
              <a:rPr lang="en-US" altLang="ko-Kore-KR" sz="1100" dirty="0">
                <a:latin typeface="Monaco" pitchFamily="2" charset="0"/>
              </a:rPr>
              <a:t> 32         </a:t>
            </a:r>
            <a:r>
              <a:rPr lang="en-US" altLang="ko-Kore-KR" sz="1100" dirty="0" err="1">
                <a:latin typeface="Monaco" pitchFamily="2" charset="0"/>
              </a:rPr>
              <a:t>freq</a:t>
            </a:r>
            <a:r>
              <a:rPr lang="en-US" altLang="ko-Kore-KR" sz="1100" dirty="0">
                <a:latin typeface="Monaco" pitchFamily="2" charset="0"/>
              </a:rPr>
              <a:t> = [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50</a:t>
            </a:r>
            <a:r>
              <a:rPr lang="en-US" altLang="ko-Kore-KR" sz="1100" dirty="0">
                <a:latin typeface="Monaco" pitchFamily="2" charset="0"/>
              </a:rPr>
              <a:t>*MHz, 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80</a:t>
            </a:r>
            <a:r>
              <a:rPr lang="en-US" altLang="ko-Kore-KR" sz="1100" dirty="0">
                <a:latin typeface="Monaco" pitchFamily="2" charset="0"/>
              </a:rPr>
              <a:t>*MHz, 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110</a:t>
            </a:r>
            <a:r>
              <a:rPr lang="en-US" altLang="ko-Kore-KR" sz="1100" dirty="0">
                <a:latin typeface="Monaco" pitchFamily="2" charset="0"/>
              </a:rPr>
              <a:t>*MHz, 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140</a:t>
            </a:r>
            <a:r>
              <a:rPr lang="en-US" altLang="ko-Kore-KR" sz="1100" dirty="0">
                <a:latin typeface="Monaco" pitchFamily="2" charset="0"/>
              </a:rPr>
              <a:t>*MHz]</a:t>
            </a:r>
          </a:p>
          <a:p>
            <a:r>
              <a:rPr lang="en-US" altLang="ko-Kore-KR" sz="1100" dirty="0">
                <a:latin typeface="Monaco" pitchFamily="2" charset="0"/>
              </a:rPr>
              <a:t> 33         phase = [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0.0</a:t>
            </a:r>
            <a:r>
              <a:rPr lang="en-US" altLang="ko-Kore-KR" sz="1100" dirty="0">
                <a:latin typeface="Monaco" pitchFamily="2" charset="0"/>
              </a:rPr>
              <a:t>, 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0.2</a:t>
            </a:r>
            <a:r>
              <a:rPr lang="en-US" altLang="ko-Kore-KR" sz="1100" dirty="0">
                <a:latin typeface="Monaco" pitchFamily="2" charset="0"/>
              </a:rPr>
              <a:t>, 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0.4</a:t>
            </a:r>
            <a:r>
              <a:rPr lang="en-US" altLang="ko-Kore-KR" sz="1100" dirty="0">
                <a:latin typeface="Monaco" pitchFamily="2" charset="0"/>
              </a:rPr>
              <a:t>, 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0.6</a:t>
            </a:r>
            <a:r>
              <a:rPr lang="en-US" altLang="ko-Kore-KR" sz="1100" dirty="0">
                <a:latin typeface="Monaco" pitchFamily="2" charset="0"/>
              </a:rPr>
              <a:t>]</a:t>
            </a:r>
          </a:p>
          <a:p>
            <a:r>
              <a:rPr lang="en-US" altLang="ko-Kore-KR" sz="1100" dirty="0">
                <a:latin typeface="Monaco" pitchFamily="2" charset="0"/>
              </a:rPr>
              <a:t> 34         attenuation = [ 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6.0</a:t>
            </a:r>
            <a:r>
              <a:rPr lang="en-US" altLang="ko-Kore-KR" sz="1100" dirty="0">
                <a:latin typeface="Monaco" pitchFamily="2" charset="0"/>
              </a:rPr>
              <a:t>, 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12.0</a:t>
            </a:r>
            <a:r>
              <a:rPr lang="en-US" altLang="ko-Kore-KR" sz="1100" dirty="0">
                <a:latin typeface="Monaco" pitchFamily="2" charset="0"/>
              </a:rPr>
              <a:t>, 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18.0</a:t>
            </a:r>
            <a:r>
              <a:rPr lang="en-US" altLang="ko-Kore-KR" sz="1100" dirty="0">
                <a:latin typeface="Monaco" pitchFamily="2" charset="0"/>
              </a:rPr>
              <a:t>, 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24.0</a:t>
            </a:r>
            <a:r>
              <a:rPr lang="en-US" altLang="ko-Kore-KR" sz="1100" dirty="0">
                <a:latin typeface="Monaco" pitchFamily="2" charset="0"/>
              </a:rPr>
              <a:t> ]</a:t>
            </a:r>
          </a:p>
          <a:p>
            <a:r>
              <a:rPr lang="en-US" altLang="ko-Kore-KR" sz="1100" dirty="0">
                <a:latin typeface="Monaco" pitchFamily="2" charset="0"/>
              </a:rPr>
              <a:t> 35 </a:t>
            </a:r>
          </a:p>
          <a:p>
            <a:r>
              <a:rPr lang="en-US" altLang="ko-Kore-KR" sz="1100" dirty="0">
                <a:latin typeface="Monaco" pitchFamily="2" charset="0"/>
              </a:rPr>
              <a:t> 36         </a:t>
            </a:r>
            <a:r>
              <a:rPr lang="en-US" altLang="ko-Kore-KR" sz="1100" dirty="0">
                <a:solidFill>
                  <a:schemeClr val="accent2"/>
                </a:solidFill>
                <a:latin typeface="Monaco" pitchFamily="2" charset="0"/>
                <a:ea typeface="Verdana" panose="020B0604030504040204" pitchFamily="34" charset="0"/>
                <a:cs typeface="Verdana" panose="020B0604030504040204" pitchFamily="34" charset="0"/>
              </a:rPr>
              <a:t>for</a:t>
            </a:r>
            <a:r>
              <a:rPr lang="en-US" altLang="ko-Kore-KR" sz="1100" dirty="0">
                <a:latin typeface="Monaco" pitchFamily="2" charset="0"/>
              </a:rPr>
              <a:t> </a:t>
            </a:r>
            <a:r>
              <a:rPr lang="en-US" altLang="ko-Kore-KR" sz="1100" dirty="0" err="1">
                <a:latin typeface="Monaco" pitchFamily="2" charset="0"/>
              </a:rPr>
              <a:t>i</a:t>
            </a:r>
            <a:r>
              <a:rPr lang="en-US" altLang="ko-Kore-KR" sz="1100" dirty="0">
                <a:latin typeface="Monaco" pitchFamily="2" charset="0"/>
              </a:rPr>
              <a:t> </a:t>
            </a:r>
            <a:r>
              <a:rPr lang="en-US" altLang="ko-Kore-KR" sz="1100" dirty="0">
                <a:solidFill>
                  <a:schemeClr val="accent2"/>
                </a:solidFill>
                <a:latin typeface="Monaco" pitchFamily="2" charset="0"/>
                <a:ea typeface="Verdana" panose="020B0604030504040204" pitchFamily="34" charset="0"/>
                <a:cs typeface="Verdana" panose="020B0604030504040204" pitchFamily="34" charset="0"/>
              </a:rPr>
              <a:t>in</a:t>
            </a:r>
            <a:r>
              <a:rPr lang="en-US" altLang="ko-Kore-KR" sz="1100" dirty="0">
                <a:latin typeface="Monaco" pitchFamily="2" charset="0"/>
              </a:rPr>
              <a:t> range(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4</a:t>
            </a:r>
            <a:r>
              <a:rPr lang="en-US" altLang="ko-Kore-KR" sz="1100" dirty="0">
                <a:latin typeface="Monaco" pitchFamily="2" charset="0"/>
              </a:rPr>
              <a:t>):</a:t>
            </a:r>
          </a:p>
          <a:p>
            <a:r>
              <a:rPr lang="en-US" altLang="ko-Kore-KR" sz="1100" dirty="0">
                <a:latin typeface="Monaco" pitchFamily="2" charset="0"/>
              </a:rPr>
              <a:t> 37             </a:t>
            </a:r>
            <a:r>
              <a:rPr lang="en-US" altLang="ko-Kore-KR" sz="1100" dirty="0" err="1">
                <a:latin typeface="Monaco" pitchFamily="2" charset="0"/>
              </a:rPr>
              <a:t>temp_sync_delay</a:t>
            </a:r>
            <a:r>
              <a:rPr lang="en-US" altLang="ko-Kore-KR" sz="1100" dirty="0">
                <a:latin typeface="Monaco" pitchFamily="2" charset="0"/>
              </a:rPr>
              <a:t>, </a:t>
            </a:r>
            <a:r>
              <a:rPr lang="en-US" altLang="ko-Kore-KR" sz="1100" dirty="0" err="1">
                <a:latin typeface="Monaco" pitchFamily="2" charset="0"/>
              </a:rPr>
              <a:t>temp_validation_delay</a:t>
            </a:r>
            <a:r>
              <a:rPr lang="en-US" altLang="ko-Kore-KR" sz="1100" dirty="0">
                <a:latin typeface="Monaco" pitchFamily="2" charset="0"/>
              </a:rPr>
              <a:t> = </a:t>
            </a:r>
            <a:r>
              <a:rPr lang="en-US" altLang="ko-Kore-KR" sz="1100" dirty="0" err="1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self</a:t>
            </a:r>
            <a:r>
              <a:rPr lang="en-US" altLang="ko-Kore-KR" sz="1100" dirty="0" err="1">
                <a:latin typeface="Monaco" pitchFamily="2" charset="0"/>
              </a:rPr>
              <a:t>.dds_set</a:t>
            </a:r>
            <a:r>
              <a:rPr lang="en-US" altLang="ko-Kore-KR" sz="1100" dirty="0">
                <a:latin typeface="Monaco" pitchFamily="2" charset="0"/>
              </a:rPr>
              <a:t>[</a:t>
            </a:r>
            <a:r>
              <a:rPr lang="en-US" altLang="ko-Kore-KR" sz="1100" dirty="0" err="1">
                <a:latin typeface="Monaco" pitchFamily="2" charset="0"/>
              </a:rPr>
              <a:t>i</a:t>
            </a:r>
            <a:r>
              <a:rPr lang="en-US" altLang="ko-Kore-KR" sz="1100" dirty="0">
                <a:latin typeface="Monaco" pitchFamily="2" charset="0"/>
              </a:rPr>
              <a:t>].</a:t>
            </a:r>
            <a:r>
              <a:rPr lang="en-US" altLang="ko-Kore-KR" sz="1100" dirty="0" err="1">
                <a:latin typeface="Monaco" pitchFamily="2" charset="0"/>
              </a:rPr>
              <a:t>tune_sync_delay</a:t>
            </a:r>
            <a:r>
              <a:rPr lang="en-US" altLang="ko-Kore-KR" sz="1100" dirty="0">
                <a:latin typeface="Monaco" pitchFamily="2" charset="0"/>
              </a:rPr>
              <a:t>()</a:t>
            </a:r>
          </a:p>
          <a:p>
            <a:r>
              <a:rPr lang="en-US" altLang="ko-Kore-KR" sz="1100" dirty="0">
                <a:latin typeface="Monaco" pitchFamily="2" charset="0"/>
              </a:rPr>
              <a:t> 38             delay(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1</a:t>
            </a:r>
            <a:r>
              <a:rPr lang="en-US" altLang="ko-Kore-KR" sz="1100" dirty="0">
                <a:latin typeface="Monaco" pitchFamily="2" charset="0"/>
              </a:rPr>
              <a:t>*</a:t>
            </a:r>
            <a:r>
              <a:rPr lang="en-US" altLang="ko-Kore-KR" sz="1100" dirty="0" err="1">
                <a:latin typeface="Monaco" pitchFamily="2" charset="0"/>
              </a:rPr>
              <a:t>ms</a:t>
            </a:r>
            <a:r>
              <a:rPr lang="en-US" altLang="ko-Kore-KR" sz="1100" dirty="0">
                <a:latin typeface="Monaco" pitchFamily="2" charset="0"/>
              </a:rPr>
              <a:t>)</a:t>
            </a:r>
          </a:p>
          <a:p>
            <a:r>
              <a:rPr lang="en-US" altLang="ko-Kore-KR" sz="1100" dirty="0">
                <a:latin typeface="Monaco" pitchFamily="2" charset="0"/>
              </a:rPr>
              <a:t> 39             </a:t>
            </a:r>
            <a:r>
              <a:rPr lang="en-US" altLang="ko-Kore-KR" sz="1100" dirty="0" err="1">
                <a:latin typeface="Monaco" pitchFamily="2" charset="0"/>
              </a:rPr>
              <a:t>temp_io_update_delay</a:t>
            </a:r>
            <a:r>
              <a:rPr lang="en-US" altLang="ko-Kore-KR" sz="1100" dirty="0">
                <a:latin typeface="Monaco" pitchFamily="2" charset="0"/>
              </a:rPr>
              <a:t> = </a:t>
            </a:r>
            <a:r>
              <a:rPr lang="en-US" altLang="ko-Kore-KR" sz="1100" dirty="0" err="1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self</a:t>
            </a:r>
            <a:r>
              <a:rPr lang="en-US" altLang="ko-Kore-KR" sz="1100" dirty="0" err="1">
                <a:latin typeface="Monaco" pitchFamily="2" charset="0"/>
              </a:rPr>
              <a:t>.dds_set</a:t>
            </a:r>
            <a:r>
              <a:rPr lang="en-US" altLang="ko-Kore-KR" sz="1100" dirty="0">
                <a:latin typeface="Monaco" pitchFamily="2" charset="0"/>
              </a:rPr>
              <a:t>[</a:t>
            </a:r>
            <a:r>
              <a:rPr lang="en-US" altLang="ko-Kore-KR" sz="1100" dirty="0" err="1">
                <a:latin typeface="Monaco" pitchFamily="2" charset="0"/>
              </a:rPr>
              <a:t>i</a:t>
            </a:r>
            <a:r>
              <a:rPr lang="en-US" altLang="ko-Kore-KR" sz="1100" dirty="0">
                <a:latin typeface="Monaco" pitchFamily="2" charset="0"/>
              </a:rPr>
              <a:t>].</a:t>
            </a:r>
            <a:r>
              <a:rPr lang="en-US" altLang="ko-Kore-KR" sz="1100" dirty="0" err="1">
                <a:latin typeface="Monaco" pitchFamily="2" charset="0"/>
              </a:rPr>
              <a:t>tune_io_update_delay</a:t>
            </a:r>
            <a:r>
              <a:rPr lang="en-US" altLang="ko-Kore-KR" sz="1100" dirty="0">
                <a:latin typeface="Monaco" pitchFamily="2" charset="0"/>
              </a:rPr>
              <a:t>()</a:t>
            </a:r>
          </a:p>
          <a:p>
            <a:r>
              <a:rPr lang="en-US" altLang="ko-Kore-KR" sz="1100" dirty="0">
                <a:latin typeface="Monaco" pitchFamily="2" charset="0"/>
              </a:rPr>
              <a:t> 40             </a:t>
            </a:r>
            <a:r>
              <a:rPr lang="en-US" altLang="ko-Kore-KR" sz="1100" dirty="0" err="1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self</a:t>
            </a:r>
            <a:r>
              <a:rPr lang="en-US" altLang="ko-Kore-KR" sz="1100" dirty="0" err="1">
                <a:latin typeface="Monaco" pitchFamily="2" charset="0"/>
              </a:rPr>
              <a:t>.dds_set</a:t>
            </a:r>
            <a:r>
              <a:rPr lang="en-US" altLang="ko-Kore-KR" sz="1100" dirty="0">
                <a:latin typeface="Monaco" pitchFamily="2" charset="0"/>
              </a:rPr>
              <a:t>[</a:t>
            </a:r>
            <a:r>
              <a:rPr lang="en-US" altLang="ko-Kore-KR" sz="1100" dirty="0" err="1">
                <a:latin typeface="Monaco" pitchFamily="2" charset="0"/>
              </a:rPr>
              <a:t>i</a:t>
            </a:r>
            <a:r>
              <a:rPr lang="en-US" altLang="ko-Kore-KR" sz="1100" dirty="0">
                <a:latin typeface="Monaco" pitchFamily="2" charset="0"/>
              </a:rPr>
              <a:t>].</a:t>
            </a:r>
            <a:r>
              <a:rPr lang="en-US" altLang="ko-Kore-KR" sz="1100" dirty="0" err="1">
                <a:latin typeface="Monaco" pitchFamily="2" charset="0"/>
              </a:rPr>
              <a:t>sync_data.sync_delay_seed</a:t>
            </a:r>
            <a:r>
              <a:rPr lang="en-US" altLang="ko-Kore-KR" sz="1100" dirty="0">
                <a:latin typeface="Monaco" pitchFamily="2" charset="0"/>
              </a:rPr>
              <a:t> = </a:t>
            </a:r>
            <a:r>
              <a:rPr lang="en-US" altLang="ko-Kore-KR" sz="1100" dirty="0" err="1">
                <a:latin typeface="Monaco" pitchFamily="2" charset="0"/>
              </a:rPr>
              <a:t>temp_sync_delay</a:t>
            </a:r>
            <a:endParaRPr lang="en-US" altLang="ko-Kore-KR" sz="1100" dirty="0">
              <a:latin typeface="Monaco" pitchFamily="2" charset="0"/>
            </a:endParaRPr>
          </a:p>
          <a:p>
            <a:r>
              <a:rPr lang="en-US" altLang="ko-Kore-KR" sz="1100" dirty="0">
                <a:latin typeface="Monaco" pitchFamily="2" charset="0"/>
              </a:rPr>
              <a:t> 41             </a:t>
            </a:r>
            <a:r>
              <a:rPr lang="en-US" altLang="ko-Kore-KR" sz="1100" dirty="0" err="1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self</a:t>
            </a:r>
            <a:r>
              <a:rPr lang="en-US" altLang="ko-Kore-KR" sz="1100" dirty="0" err="1">
                <a:latin typeface="Monaco" pitchFamily="2" charset="0"/>
              </a:rPr>
              <a:t>.dds_set</a:t>
            </a:r>
            <a:r>
              <a:rPr lang="en-US" altLang="ko-Kore-KR" sz="1100" dirty="0">
                <a:latin typeface="Monaco" pitchFamily="2" charset="0"/>
              </a:rPr>
              <a:t>[</a:t>
            </a:r>
            <a:r>
              <a:rPr lang="en-US" altLang="ko-Kore-KR" sz="1100" dirty="0" err="1">
                <a:latin typeface="Monaco" pitchFamily="2" charset="0"/>
              </a:rPr>
              <a:t>i</a:t>
            </a:r>
            <a:r>
              <a:rPr lang="en-US" altLang="ko-Kore-KR" sz="1100" dirty="0">
                <a:latin typeface="Monaco" pitchFamily="2" charset="0"/>
              </a:rPr>
              <a:t>].</a:t>
            </a:r>
            <a:r>
              <a:rPr lang="en-US" altLang="ko-Kore-KR" sz="1100" dirty="0" err="1">
                <a:latin typeface="Monaco" pitchFamily="2" charset="0"/>
              </a:rPr>
              <a:t>sync_data.io_update_delay</a:t>
            </a:r>
            <a:r>
              <a:rPr lang="en-US" altLang="ko-Kore-KR" sz="1100" dirty="0">
                <a:latin typeface="Monaco" pitchFamily="2" charset="0"/>
              </a:rPr>
              <a:t> = </a:t>
            </a:r>
            <a:r>
              <a:rPr lang="en-US" altLang="ko-Kore-KR" sz="1100" dirty="0" err="1">
                <a:latin typeface="Monaco" pitchFamily="2" charset="0"/>
              </a:rPr>
              <a:t>temp_validation_delay</a:t>
            </a:r>
            <a:endParaRPr lang="en-US" altLang="ko-Kore-KR" sz="1100" dirty="0">
              <a:latin typeface="Monaco" pitchFamily="2" charset="0"/>
            </a:endParaRPr>
          </a:p>
          <a:p>
            <a:r>
              <a:rPr lang="en-US" altLang="ko-Kore-KR" sz="1100" dirty="0">
                <a:latin typeface="Monaco" pitchFamily="2" charset="0"/>
              </a:rPr>
              <a:t> 42             </a:t>
            </a:r>
            <a:r>
              <a:rPr lang="en-US" altLang="ko-Kore-KR" sz="1100" dirty="0" err="1">
                <a:latin typeface="Monaco" pitchFamily="2" charset="0"/>
              </a:rPr>
              <a:t>temp_sum</a:t>
            </a:r>
            <a:r>
              <a:rPr lang="en-US" altLang="ko-Kore-KR" sz="1100" dirty="0">
                <a:latin typeface="Monaco" pitchFamily="2" charset="0"/>
              </a:rPr>
              <a:t> += </a:t>
            </a:r>
            <a:r>
              <a:rPr lang="en-US" altLang="ko-Kore-KR" sz="1100" dirty="0" err="1">
                <a:latin typeface="Monaco" pitchFamily="2" charset="0"/>
              </a:rPr>
              <a:t>temp_io_update_delay</a:t>
            </a:r>
            <a:endParaRPr lang="en-US" altLang="ko-Kore-KR" sz="1100" dirty="0">
              <a:latin typeface="Monaco" pitchFamily="2" charset="0"/>
            </a:endParaRPr>
          </a:p>
          <a:p>
            <a:r>
              <a:rPr lang="en-US" altLang="ko-Kore-KR" sz="1100" dirty="0">
                <a:latin typeface="Monaco" pitchFamily="2" charset="0"/>
              </a:rPr>
              <a:t> 43             </a:t>
            </a:r>
            <a:r>
              <a:rPr lang="en-US" altLang="ko-Kore-KR" sz="1100" dirty="0" err="1">
                <a:latin typeface="Monaco" pitchFamily="2" charset="0"/>
              </a:rPr>
              <a:t>temp_asf</a:t>
            </a:r>
            <a:r>
              <a:rPr lang="en-US" altLang="ko-Kore-KR" sz="1100" dirty="0">
                <a:latin typeface="Monaco" pitchFamily="2" charset="0"/>
              </a:rPr>
              <a:t> = </a:t>
            </a:r>
            <a:r>
              <a:rPr lang="en-US" altLang="ko-Kore-KR" sz="1100" dirty="0" err="1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self</a:t>
            </a:r>
            <a:r>
              <a:rPr lang="en-US" altLang="ko-Kore-KR" sz="1100" dirty="0" err="1">
                <a:latin typeface="Monaco" pitchFamily="2" charset="0"/>
              </a:rPr>
              <a:t>.dds_set</a:t>
            </a:r>
            <a:r>
              <a:rPr lang="en-US" altLang="ko-Kore-KR" sz="1100" dirty="0">
                <a:latin typeface="Monaco" pitchFamily="2" charset="0"/>
              </a:rPr>
              <a:t>[</a:t>
            </a:r>
            <a:r>
              <a:rPr lang="en-US" altLang="ko-Kore-KR" sz="1100" dirty="0" err="1">
                <a:latin typeface="Monaco" pitchFamily="2" charset="0"/>
              </a:rPr>
              <a:t>i</a:t>
            </a:r>
            <a:r>
              <a:rPr lang="en-US" altLang="ko-Kore-KR" sz="1100" dirty="0">
                <a:latin typeface="Monaco" pitchFamily="2" charset="0"/>
              </a:rPr>
              <a:t>].</a:t>
            </a:r>
            <a:r>
              <a:rPr lang="en-US" altLang="ko-Kore-KR" sz="1100" dirty="0" err="1">
                <a:latin typeface="Monaco" pitchFamily="2" charset="0"/>
              </a:rPr>
              <a:t>amplitude_to_asf</a:t>
            </a:r>
            <a:r>
              <a:rPr lang="en-US" altLang="ko-Kore-KR" sz="1100" dirty="0">
                <a:latin typeface="Monaco" pitchFamily="2" charset="0"/>
              </a:rPr>
              <a:t>(amplitude[</a:t>
            </a:r>
            <a:r>
              <a:rPr lang="en-US" altLang="ko-Kore-KR" sz="1100" dirty="0" err="1">
                <a:latin typeface="Monaco" pitchFamily="2" charset="0"/>
              </a:rPr>
              <a:t>i</a:t>
            </a:r>
            <a:r>
              <a:rPr lang="en-US" altLang="ko-Kore-KR" sz="1100" dirty="0">
                <a:latin typeface="Monaco" pitchFamily="2" charset="0"/>
              </a:rPr>
              <a:t>])</a:t>
            </a:r>
          </a:p>
          <a:p>
            <a:r>
              <a:rPr lang="en-US" altLang="ko-Kore-KR" sz="1100" dirty="0">
                <a:latin typeface="Monaco" pitchFamily="2" charset="0"/>
              </a:rPr>
              <a:t> 44             </a:t>
            </a:r>
            <a:r>
              <a:rPr lang="en-US" altLang="ko-Kore-KR" sz="1100" dirty="0" err="1">
                <a:latin typeface="Monaco" pitchFamily="2" charset="0"/>
              </a:rPr>
              <a:t>temp_ftw</a:t>
            </a:r>
            <a:r>
              <a:rPr lang="en-US" altLang="ko-Kore-KR" sz="1100" dirty="0">
                <a:latin typeface="Monaco" pitchFamily="2" charset="0"/>
              </a:rPr>
              <a:t> = </a:t>
            </a:r>
            <a:r>
              <a:rPr lang="en-US" altLang="ko-Kore-KR" sz="1100" dirty="0" err="1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self</a:t>
            </a:r>
            <a:r>
              <a:rPr lang="en-US" altLang="ko-Kore-KR" sz="1100" dirty="0" err="1">
                <a:latin typeface="Monaco" pitchFamily="2" charset="0"/>
              </a:rPr>
              <a:t>.dds_set</a:t>
            </a:r>
            <a:r>
              <a:rPr lang="en-US" altLang="ko-Kore-KR" sz="1100" dirty="0">
                <a:latin typeface="Monaco" pitchFamily="2" charset="0"/>
              </a:rPr>
              <a:t>[</a:t>
            </a:r>
            <a:r>
              <a:rPr lang="en-US" altLang="ko-Kore-KR" sz="1100" dirty="0" err="1">
                <a:latin typeface="Monaco" pitchFamily="2" charset="0"/>
              </a:rPr>
              <a:t>i</a:t>
            </a:r>
            <a:r>
              <a:rPr lang="en-US" altLang="ko-Kore-KR" sz="1100" dirty="0">
                <a:latin typeface="Monaco" pitchFamily="2" charset="0"/>
              </a:rPr>
              <a:t>].</a:t>
            </a:r>
            <a:r>
              <a:rPr lang="en-US" altLang="ko-Kore-KR" sz="1100" dirty="0" err="1">
                <a:latin typeface="Monaco" pitchFamily="2" charset="0"/>
              </a:rPr>
              <a:t>frequency_to_ftw</a:t>
            </a:r>
            <a:r>
              <a:rPr lang="en-US" altLang="ko-Kore-KR" sz="1100" dirty="0">
                <a:latin typeface="Monaco" pitchFamily="2" charset="0"/>
              </a:rPr>
              <a:t>(</a:t>
            </a:r>
            <a:r>
              <a:rPr lang="en-US" altLang="ko-Kore-KR" sz="1100" dirty="0" err="1">
                <a:latin typeface="Monaco" pitchFamily="2" charset="0"/>
              </a:rPr>
              <a:t>freq</a:t>
            </a:r>
            <a:r>
              <a:rPr lang="en-US" altLang="ko-Kore-KR" sz="1100" dirty="0">
                <a:latin typeface="Monaco" pitchFamily="2" charset="0"/>
              </a:rPr>
              <a:t>[</a:t>
            </a:r>
            <a:r>
              <a:rPr lang="en-US" altLang="ko-Kore-KR" sz="1100" dirty="0" err="1">
                <a:latin typeface="Monaco" pitchFamily="2" charset="0"/>
              </a:rPr>
              <a:t>i</a:t>
            </a:r>
            <a:r>
              <a:rPr lang="en-US" altLang="ko-Kore-KR" sz="1100" dirty="0">
                <a:latin typeface="Monaco" pitchFamily="2" charset="0"/>
              </a:rPr>
              <a:t>])</a:t>
            </a:r>
          </a:p>
          <a:p>
            <a:r>
              <a:rPr lang="en-US" altLang="ko-Kore-KR" sz="1100" dirty="0">
                <a:latin typeface="Monaco" pitchFamily="2" charset="0"/>
              </a:rPr>
              <a:t> 45             </a:t>
            </a:r>
            <a:r>
              <a:rPr lang="en-US" altLang="ko-Kore-KR" sz="1100" dirty="0" err="1">
                <a:latin typeface="Monaco" pitchFamily="2" charset="0"/>
              </a:rPr>
              <a:t>temp_pow</a:t>
            </a:r>
            <a:r>
              <a:rPr lang="en-US" altLang="ko-Kore-KR" sz="1100" dirty="0">
                <a:latin typeface="Monaco" pitchFamily="2" charset="0"/>
              </a:rPr>
              <a:t> = </a:t>
            </a:r>
            <a:r>
              <a:rPr lang="en-US" altLang="ko-Kore-KR" sz="1100" dirty="0" err="1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self</a:t>
            </a:r>
            <a:r>
              <a:rPr lang="en-US" altLang="ko-Kore-KR" sz="1100" dirty="0" err="1">
                <a:latin typeface="Monaco" pitchFamily="2" charset="0"/>
              </a:rPr>
              <a:t>.dds_set</a:t>
            </a:r>
            <a:r>
              <a:rPr lang="en-US" altLang="ko-Kore-KR" sz="1100" dirty="0">
                <a:latin typeface="Monaco" pitchFamily="2" charset="0"/>
              </a:rPr>
              <a:t>[</a:t>
            </a:r>
            <a:r>
              <a:rPr lang="en-US" altLang="ko-Kore-KR" sz="1100" dirty="0" err="1">
                <a:latin typeface="Monaco" pitchFamily="2" charset="0"/>
              </a:rPr>
              <a:t>i</a:t>
            </a:r>
            <a:r>
              <a:rPr lang="en-US" altLang="ko-Kore-KR" sz="1100" dirty="0">
                <a:latin typeface="Monaco" pitchFamily="2" charset="0"/>
              </a:rPr>
              <a:t>].</a:t>
            </a:r>
            <a:r>
              <a:rPr lang="en-US" altLang="ko-Kore-KR" sz="1100" dirty="0" err="1">
                <a:latin typeface="Monaco" pitchFamily="2" charset="0"/>
              </a:rPr>
              <a:t>turns_to_pow</a:t>
            </a:r>
            <a:r>
              <a:rPr lang="en-US" altLang="ko-Kore-KR" sz="1100" dirty="0">
                <a:latin typeface="Monaco" pitchFamily="2" charset="0"/>
              </a:rPr>
              <a:t>(phase[</a:t>
            </a:r>
            <a:r>
              <a:rPr lang="en-US" altLang="ko-Kore-KR" sz="1100" dirty="0" err="1">
                <a:latin typeface="Monaco" pitchFamily="2" charset="0"/>
              </a:rPr>
              <a:t>i</a:t>
            </a:r>
            <a:r>
              <a:rPr lang="en-US" altLang="ko-Kore-KR" sz="1100" dirty="0">
                <a:latin typeface="Monaco" pitchFamily="2" charset="0"/>
              </a:rPr>
              <a:t>])</a:t>
            </a:r>
          </a:p>
          <a:p>
            <a:r>
              <a:rPr lang="en-US" altLang="ko-Kore-KR" sz="1100" dirty="0">
                <a:latin typeface="Monaco" pitchFamily="2" charset="0"/>
              </a:rPr>
              <a:t> 46             </a:t>
            </a:r>
            <a:r>
              <a:rPr lang="en-US" altLang="ko-Kore-KR" sz="1100" dirty="0" err="1">
                <a:latin typeface="Monaco" pitchFamily="2" charset="0"/>
              </a:rPr>
              <a:t>profile_num</a:t>
            </a:r>
            <a:r>
              <a:rPr lang="en-US" altLang="ko-Kore-KR" sz="1100" dirty="0">
                <a:latin typeface="Monaco" pitchFamily="2" charset="0"/>
              </a:rPr>
              <a:t> = _AD9910_REG_PROFILE0 + </a:t>
            </a:r>
            <a:r>
              <a:rPr lang="en-US" altLang="ko-Kore-KR" sz="1100" dirty="0" err="1">
                <a:latin typeface="Monaco" pitchFamily="2" charset="0"/>
              </a:rPr>
              <a:t>i</a:t>
            </a:r>
            <a:endParaRPr lang="en-US" altLang="ko-Kore-KR" sz="1100" dirty="0">
              <a:latin typeface="Monaco" pitchFamily="2" charset="0"/>
            </a:endParaRPr>
          </a:p>
          <a:p>
            <a:r>
              <a:rPr lang="en-US" altLang="ko-Kore-KR" sz="1100" dirty="0">
                <a:latin typeface="Monaco" pitchFamily="2" charset="0"/>
              </a:rPr>
              <a:t> 47             </a:t>
            </a:r>
            <a:r>
              <a:rPr lang="en-US" altLang="ko-Kore-KR" sz="1100" dirty="0" err="1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self</a:t>
            </a:r>
            <a:r>
              <a:rPr lang="en-US" altLang="ko-Kore-KR" sz="1100" dirty="0" err="1">
                <a:latin typeface="Monaco" pitchFamily="2" charset="0"/>
              </a:rPr>
              <a:t>.dds_set</a:t>
            </a:r>
            <a:r>
              <a:rPr lang="en-US" altLang="ko-Kore-KR" sz="1100" dirty="0">
                <a:latin typeface="Monaco" pitchFamily="2" charset="0"/>
              </a:rPr>
              <a:t>[</a:t>
            </a:r>
            <a:r>
              <a:rPr lang="en-US" altLang="ko-Kore-KR" sz="1100" dirty="0" err="1">
                <a:latin typeface="Monaco" pitchFamily="2" charset="0"/>
              </a:rPr>
              <a:t>i</a:t>
            </a:r>
            <a:r>
              <a:rPr lang="en-US" altLang="ko-Kore-KR" sz="1100" dirty="0">
                <a:latin typeface="Monaco" pitchFamily="2" charset="0"/>
              </a:rPr>
              <a:t>].write64( </a:t>
            </a:r>
            <a:r>
              <a:rPr lang="en-US" altLang="ko-Kore-KR" sz="1100" dirty="0" err="1">
                <a:latin typeface="Monaco" pitchFamily="2" charset="0"/>
              </a:rPr>
              <a:t>profile_num</a:t>
            </a:r>
            <a:r>
              <a:rPr lang="en-US" altLang="ko-Kore-KR" sz="1100" dirty="0">
                <a:latin typeface="Monaco" pitchFamily="2" charset="0"/>
              </a:rPr>
              <a:t>, ( ( </a:t>
            </a:r>
            <a:r>
              <a:rPr lang="en-US" altLang="ko-Kore-KR" sz="1100" dirty="0" err="1">
                <a:latin typeface="Monaco" pitchFamily="2" charset="0"/>
              </a:rPr>
              <a:t>temp_asf</a:t>
            </a:r>
            <a:r>
              <a:rPr lang="en-US" altLang="ko-Kore-KR" sz="1100" dirty="0">
                <a:latin typeface="Monaco" pitchFamily="2" charset="0"/>
              </a:rPr>
              <a:t> &amp; 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0x3fff</a:t>
            </a:r>
            <a:r>
              <a:rPr lang="en-US" altLang="ko-Kore-KR" sz="1100" dirty="0">
                <a:latin typeface="Monaco" pitchFamily="2" charset="0"/>
              </a:rPr>
              <a:t> ) &lt;&lt; 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16</a:t>
            </a:r>
            <a:r>
              <a:rPr lang="en-US" altLang="ko-Kore-KR" sz="1100" dirty="0">
                <a:latin typeface="Monaco" pitchFamily="2" charset="0"/>
              </a:rPr>
              <a:t> ) | ( </a:t>
            </a:r>
            <a:r>
              <a:rPr lang="en-US" altLang="ko-Kore-KR" sz="1100" dirty="0" err="1">
                <a:latin typeface="Monaco" pitchFamily="2" charset="0"/>
              </a:rPr>
              <a:t>temp_pow</a:t>
            </a:r>
            <a:r>
              <a:rPr lang="en-US" altLang="ko-Kore-KR" sz="1100" dirty="0">
                <a:latin typeface="Monaco" pitchFamily="2" charset="0"/>
              </a:rPr>
              <a:t> &amp; 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0xffff</a:t>
            </a:r>
            <a:r>
              <a:rPr lang="en-US" altLang="ko-Kore-KR" sz="1100" dirty="0">
                <a:latin typeface="Monaco" pitchFamily="2" charset="0"/>
              </a:rPr>
              <a:t> ), </a:t>
            </a:r>
            <a:r>
              <a:rPr lang="en-US" altLang="ko-Kore-KR" sz="1100" dirty="0" err="1">
                <a:latin typeface="Monaco" pitchFamily="2" charset="0"/>
              </a:rPr>
              <a:t>temp_ftw</a:t>
            </a:r>
            <a:r>
              <a:rPr lang="en-US" altLang="ko-Kore-KR" sz="1100" dirty="0">
                <a:latin typeface="Monaco" pitchFamily="2" charset="0"/>
              </a:rPr>
              <a:t> &amp; 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0xffffffff</a:t>
            </a:r>
            <a:r>
              <a:rPr lang="en-US" altLang="ko-Kore-KR" sz="1100" dirty="0">
                <a:latin typeface="Monaco" pitchFamily="2" charset="0"/>
              </a:rPr>
              <a:t> )</a:t>
            </a:r>
          </a:p>
          <a:p>
            <a:r>
              <a:rPr lang="en-US" altLang="ko-Kore-KR" sz="1100" dirty="0">
                <a:latin typeface="Monaco" pitchFamily="2" charset="0"/>
              </a:rPr>
              <a:t> 48             delay(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1</a:t>
            </a:r>
            <a:r>
              <a:rPr lang="en-US" altLang="ko-Kore-KR" sz="1100" dirty="0">
                <a:latin typeface="Monaco" pitchFamily="2" charset="0"/>
              </a:rPr>
              <a:t>*us)</a:t>
            </a:r>
          </a:p>
          <a:p>
            <a:r>
              <a:rPr lang="en-US" altLang="ko-Kore-KR" sz="1100" dirty="0">
                <a:latin typeface="Monaco" pitchFamily="2" charset="0"/>
              </a:rPr>
              <a:t> 49             </a:t>
            </a:r>
            <a:r>
              <a:rPr lang="en-US" altLang="ko-Kore-KR" sz="1100" dirty="0" err="1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self</a:t>
            </a:r>
            <a:r>
              <a:rPr lang="en-US" altLang="ko-Kore-KR" sz="1100" dirty="0" err="1">
                <a:latin typeface="Monaco" pitchFamily="2" charset="0"/>
              </a:rPr>
              <a:t>.dds_set</a:t>
            </a:r>
            <a:r>
              <a:rPr lang="en-US" altLang="ko-Kore-KR" sz="1100" dirty="0">
                <a:latin typeface="Monaco" pitchFamily="2" charset="0"/>
              </a:rPr>
              <a:t>[</a:t>
            </a:r>
            <a:r>
              <a:rPr lang="en-US" altLang="ko-Kore-KR" sz="1100" dirty="0" err="1">
                <a:latin typeface="Monaco" pitchFamily="2" charset="0"/>
              </a:rPr>
              <a:t>i</a:t>
            </a:r>
            <a:r>
              <a:rPr lang="en-US" altLang="ko-Kore-KR" sz="1100" dirty="0">
                <a:latin typeface="Monaco" pitchFamily="2" charset="0"/>
              </a:rPr>
              <a:t>].</a:t>
            </a:r>
            <a:r>
              <a:rPr lang="en-US" altLang="ko-Kore-KR" sz="1100" dirty="0" err="1">
                <a:latin typeface="Monaco" pitchFamily="2" charset="0"/>
              </a:rPr>
              <a:t>set_att</a:t>
            </a:r>
            <a:r>
              <a:rPr lang="en-US" altLang="ko-Kore-KR" sz="1100" dirty="0">
                <a:latin typeface="Monaco" pitchFamily="2" charset="0"/>
              </a:rPr>
              <a:t>(attenuation[</a:t>
            </a:r>
            <a:r>
              <a:rPr lang="en-US" altLang="ko-Kore-KR" sz="1100" dirty="0" err="1">
                <a:latin typeface="Monaco" pitchFamily="2" charset="0"/>
              </a:rPr>
              <a:t>i</a:t>
            </a:r>
            <a:r>
              <a:rPr lang="en-US" altLang="ko-Kore-KR" sz="1100" dirty="0">
                <a:latin typeface="Monaco" pitchFamily="2" charset="0"/>
              </a:rPr>
              <a:t>])</a:t>
            </a:r>
          </a:p>
          <a:p>
            <a:r>
              <a:rPr lang="en-US" altLang="ko-Kore-KR" sz="1100" dirty="0">
                <a:latin typeface="Monaco" pitchFamily="2" charset="0"/>
              </a:rPr>
              <a:t> 50             delay(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1</a:t>
            </a:r>
            <a:r>
              <a:rPr lang="en-US" altLang="ko-Kore-KR" sz="1100" dirty="0">
                <a:latin typeface="Monaco" pitchFamily="2" charset="0"/>
              </a:rPr>
              <a:t>*us)</a:t>
            </a:r>
          </a:p>
          <a:p>
            <a:r>
              <a:rPr lang="en-US" altLang="ko-Kore-KR" sz="1100" dirty="0">
                <a:latin typeface="Monaco" pitchFamily="2" charset="0"/>
              </a:rPr>
              <a:t> 51                          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21E396-06F6-4102-923F-63E9765A09C6}"/>
              </a:ext>
            </a:extLst>
          </p:cNvPr>
          <p:cNvSpPr/>
          <p:nvPr/>
        </p:nvSpPr>
        <p:spPr>
          <a:xfrm>
            <a:off x="321556" y="1226259"/>
            <a:ext cx="1059633" cy="1705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37AF2D-DFB6-D64A-56A1-05C6E85768F0}"/>
              </a:ext>
            </a:extLst>
          </p:cNvPr>
          <p:cNvSpPr txBox="1"/>
          <p:nvPr/>
        </p:nvSpPr>
        <p:spPr>
          <a:xfrm>
            <a:off x="7589091" y="1165700"/>
            <a:ext cx="4007485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300" dirty="0"/>
              <a:t>variable to calculate average IO_UPDATE signal delay</a:t>
            </a:r>
            <a:endParaRPr kumimoji="1" lang="en-US" altLang="ko-Kore-KR" sz="1300" dirty="0"/>
          </a:p>
        </p:txBody>
      </p:sp>
      <p:cxnSp>
        <p:nvCxnSpPr>
          <p:cNvPr id="9" name="꺾인 연결선[E] 8">
            <a:extLst>
              <a:ext uri="{FF2B5EF4-FFF2-40B4-BE49-F238E27FC236}">
                <a16:creationId xmlns:a16="http://schemas.microsoft.com/office/drawing/2014/main" id="{8F1E105E-598B-BF4D-3D3D-CA8A87E9E6CA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1381189" y="1311542"/>
            <a:ext cx="6207902" cy="352"/>
          </a:xfrm>
          <a:prstGeom prst="bentConnector3">
            <a:avLst>
              <a:gd name="adj1" fmla="val 50000"/>
            </a:avLst>
          </a:prstGeom>
          <a:ln w="127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742E483-8F79-DD10-3989-02F25BBF4426}"/>
              </a:ext>
            </a:extLst>
          </p:cNvPr>
          <p:cNvSpPr/>
          <p:nvPr/>
        </p:nvSpPr>
        <p:spPr>
          <a:xfrm>
            <a:off x="321556" y="1391797"/>
            <a:ext cx="3506893" cy="66384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5D783A4-7B89-D0F4-EE2A-8F6D10FAE2C2}"/>
              </a:ext>
            </a:extLst>
          </p:cNvPr>
          <p:cNvSpPr txBox="1"/>
          <p:nvPr/>
        </p:nvSpPr>
        <p:spPr>
          <a:xfrm>
            <a:off x="7589091" y="1575608"/>
            <a:ext cx="4007485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300" dirty="0"/>
              <a:t>parameters to set DDS</a:t>
            </a:r>
            <a:endParaRPr kumimoji="1" lang="en-US" altLang="ko-Kore-KR" sz="1300" dirty="0"/>
          </a:p>
        </p:txBody>
      </p:sp>
      <p:cxnSp>
        <p:nvCxnSpPr>
          <p:cNvPr id="12" name="꺾인 연결선[E] 17">
            <a:extLst>
              <a:ext uri="{FF2B5EF4-FFF2-40B4-BE49-F238E27FC236}">
                <a16:creationId xmlns:a16="http://schemas.microsoft.com/office/drawing/2014/main" id="{0BF67FC6-AD49-F5E4-5B75-F76596AEE5AC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 flipV="1">
            <a:off x="3828449" y="1721802"/>
            <a:ext cx="3760642" cy="1916"/>
          </a:xfrm>
          <a:prstGeom prst="bentConnector3">
            <a:avLst>
              <a:gd name="adj1" fmla="val 50000"/>
            </a:avLst>
          </a:prstGeom>
          <a:ln w="127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EB755A1-E034-DC89-14A2-88087F70D343}"/>
              </a:ext>
            </a:extLst>
          </p:cNvPr>
          <p:cNvSpPr/>
          <p:nvPr/>
        </p:nvSpPr>
        <p:spPr>
          <a:xfrm>
            <a:off x="659013" y="2408921"/>
            <a:ext cx="6262937" cy="1705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6DC91B8-E260-3620-0E7D-DC8837E65BEB}"/>
              </a:ext>
            </a:extLst>
          </p:cNvPr>
          <p:cNvSpPr txBox="1"/>
          <p:nvPr/>
        </p:nvSpPr>
        <p:spPr>
          <a:xfrm>
            <a:off x="7589091" y="2572422"/>
            <a:ext cx="4007485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300" dirty="0"/>
              <a:t>find and set proper SYNC_IN delay for each DDS</a:t>
            </a:r>
            <a:endParaRPr kumimoji="1" lang="en-US" altLang="ko-Kore-KR" sz="1300" dirty="0"/>
          </a:p>
        </p:txBody>
      </p:sp>
      <p:cxnSp>
        <p:nvCxnSpPr>
          <p:cNvPr id="15" name="꺾인 연결선[E] 21">
            <a:extLst>
              <a:ext uri="{FF2B5EF4-FFF2-40B4-BE49-F238E27FC236}">
                <a16:creationId xmlns:a16="http://schemas.microsoft.com/office/drawing/2014/main" id="{22D7CC73-83AD-26DD-D3C0-5E44C24A2DF1}"/>
              </a:ext>
            </a:extLst>
          </p:cNvPr>
          <p:cNvCxnSpPr>
            <a:cxnSpLocks/>
            <a:stCxn id="13" idx="3"/>
            <a:endCxn id="14" idx="0"/>
          </p:cNvCxnSpPr>
          <p:nvPr/>
        </p:nvCxnSpPr>
        <p:spPr>
          <a:xfrm>
            <a:off x="6921950" y="2494204"/>
            <a:ext cx="2670884" cy="78218"/>
          </a:xfrm>
          <a:prstGeom prst="bentConnector2">
            <a:avLst/>
          </a:prstGeom>
          <a:ln w="127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4BAFAC5-2A57-6B7E-AB4B-59EB5595F062}"/>
              </a:ext>
            </a:extLst>
          </p:cNvPr>
          <p:cNvSpPr/>
          <p:nvPr/>
        </p:nvSpPr>
        <p:spPr>
          <a:xfrm>
            <a:off x="659013" y="2734065"/>
            <a:ext cx="5174485" cy="1705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A0B5D88-40DA-F495-5AA0-084D5C178367}"/>
              </a:ext>
            </a:extLst>
          </p:cNvPr>
          <p:cNvSpPr txBox="1"/>
          <p:nvPr/>
        </p:nvSpPr>
        <p:spPr>
          <a:xfrm>
            <a:off x="7589091" y="2890586"/>
            <a:ext cx="4007485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300" dirty="0"/>
              <a:t>find and set proper IO_UPDATE delay for each DDS</a:t>
            </a:r>
            <a:endParaRPr kumimoji="1" lang="en-US" altLang="ko-Kore-KR" sz="1300" dirty="0"/>
          </a:p>
        </p:txBody>
      </p:sp>
      <p:cxnSp>
        <p:nvCxnSpPr>
          <p:cNvPr id="18" name="꺾인 연결선[E] 30">
            <a:extLst>
              <a:ext uri="{FF2B5EF4-FFF2-40B4-BE49-F238E27FC236}">
                <a16:creationId xmlns:a16="http://schemas.microsoft.com/office/drawing/2014/main" id="{174AB7FD-3E9F-3F99-ACBA-1482441806E3}"/>
              </a:ext>
            </a:extLst>
          </p:cNvPr>
          <p:cNvCxnSpPr>
            <a:cxnSpLocks/>
            <a:stCxn id="16" idx="3"/>
            <a:endCxn id="17" idx="1"/>
          </p:cNvCxnSpPr>
          <p:nvPr/>
        </p:nvCxnSpPr>
        <p:spPr>
          <a:xfrm>
            <a:off x="5833498" y="2819348"/>
            <a:ext cx="1755593" cy="217432"/>
          </a:xfrm>
          <a:prstGeom prst="bentConnector3">
            <a:avLst>
              <a:gd name="adj1" fmla="val 50000"/>
            </a:avLst>
          </a:prstGeom>
          <a:ln w="127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843395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21F3A14-E714-862F-7B78-CA8A6FAB66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2023. 2. 1.</a:t>
            </a:r>
            <a:endParaRPr kumimoji="1" lang="ko-Kore-KR" altLang="en-US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DC43A5BB-3900-E580-6227-83B772FF21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44" y="156580"/>
            <a:ext cx="12021312" cy="893542"/>
          </a:xfrm>
        </p:spPr>
        <p:txBody>
          <a:bodyPr/>
          <a:lstStyle/>
          <a:p>
            <a:r>
              <a:rPr kumimoji="1" lang="en-US" altLang="ko-Kore-KR" dirty="0"/>
              <a:t>Urukul:AD9910 Synchronization Code(3)</a:t>
            </a:r>
            <a:endParaRPr kumimoji="1" lang="ko-Kore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8CBADDC-2CA1-F645-D4F4-157689B0707B}"/>
              </a:ext>
            </a:extLst>
          </p:cNvPr>
          <p:cNvSpPr/>
          <p:nvPr/>
        </p:nvSpPr>
        <p:spPr>
          <a:xfrm>
            <a:off x="219638" y="1177712"/>
            <a:ext cx="6096000" cy="144655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ore-KR" sz="1100" dirty="0">
                <a:latin typeface="Monaco" pitchFamily="2" charset="0"/>
              </a:rPr>
              <a:t> 52         </a:t>
            </a:r>
            <a:r>
              <a:rPr lang="en-US" altLang="ko-Kore-KR" sz="1100" dirty="0" err="1">
                <a:latin typeface="Monaco" pitchFamily="2" charset="0"/>
              </a:rPr>
              <a:t>io_update_delay_avg</a:t>
            </a:r>
            <a:r>
              <a:rPr lang="en-US" altLang="ko-Kore-KR" sz="1100" dirty="0">
                <a:latin typeface="Monaco" pitchFamily="2" charset="0"/>
              </a:rPr>
              <a:t> = int64(round(</a:t>
            </a:r>
            <a:r>
              <a:rPr lang="en-US" altLang="ko-Kore-KR" sz="1100" dirty="0" err="1">
                <a:latin typeface="Monaco" pitchFamily="2" charset="0"/>
              </a:rPr>
              <a:t>temp_sum</a:t>
            </a:r>
            <a:r>
              <a:rPr lang="en-US" altLang="ko-Kore-KR" sz="1100" dirty="0">
                <a:latin typeface="Monaco" pitchFamily="2" charset="0"/>
              </a:rPr>
              <a:t>/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4</a:t>
            </a:r>
            <a:r>
              <a:rPr lang="en-US" altLang="ko-Kore-KR" sz="1100" dirty="0">
                <a:latin typeface="Monaco" pitchFamily="2" charset="0"/>
              </a:rPr>
              <a:t>))</a:t>
            </a:r>
          </a:p>
          <a:p>
            <a:r>
              <a:rPr lang="en-US" altLang="ko-Kore-KR" sz="1100" dirty="0">
                <a:latin typeface="Monaco" pitchFamily="2" charset="0"/>
              </a:rPr>
              <a:t> 53 </a:t>
            </a:r>
          </a:p>
          <a:p>
            <a:r>
              <a:rPr lang="en-US" altLang="ko-Kore-KR" sz="1100" dirty="0">
                <a:latin typeface="Monaco" pitchFamily="2" charset="0"/>
              </a:rPr>
              <a:t> 54         t = </a:t>
            </a:r>
            <a:r>
              <a:rPr lang="en-US" altLang="ko-Kore-KR" sz="1100" dirty="0" err="1">
                <a:latin typeface="Monaco" pitchFamily="2" charset="0"/>
              </a:rPr>
              <a:t>now_mu</a:t>
            </a:r>
            <a:r>
              <a:rPr lang="en-US" altLang="ko-Kore-KR" sz="1100" dirty="0">
                <a:latin typeface="Monaco" pitchFamily="2" charset="0"/>
              </a:rPr>
              <a:t>() + int64(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8</a:t>
            </a:r>
            <a:r>
              <a:rPr lang="en-US" altLang="ko-Kore-KR" sz="1100" dirty="0">
                <a:latin typeface="Monaco" pitchFamily="2" charset="0"/>
              </a:rPr>
              <a:t>) + </a:t>
            </a:r>
            <a:r>
              <a:rPr lang="en-US" altLang="ko-Kore-KR" sz="1100" dirty="0" err="1">
                <a:latin typeface="Monaco" pitchFamily="2" charset="0"/>
              </a:rPr>
              <a:t>io_update_delay_avg</a:t>
            </a:r>
            <a:endParaRPr lang="en-US" altLang="ko-Kore-KR" sz="1100" dirty="0">
              <a:latin typeface="Monaco" pitchFamily="2" charset="0"/>
            </a:endParaRPr>
          </a:p>
          <a:p>
            <a:r>
              <a:rPr lang="en-US" altLang="ko-Kore-KR" sz="1100" dirty="0">
                <a:latin typeface="Monaco" pitchFamily="2" charset="0"/>
              </a:rPr>
              <a:t> 55         </a:t>
            </a:r>
            <a:r>
              <a:rPr lang="en-US" altLang="ko-Kore-KR" sz="1100" dirty="0" err="1">
                <a:latin typeface="Monaco" pitchFamily="2" charset="0"/>
              </a:rPr>
              <a:t>at_mu</a:t>
            </a:r>
            <a:r>
              <a:rPr lang="en-US" altLang="ko-Kore-KR" sz="1100" dirty="0">
                <a:latin typeface="Monaco" pitchFamily="2" charset="0"/>
              </a:rPr>
              <a:t>(t)</a:t>
            </a:r>
          </a:p>
          <a:p>
            <a:r>
              <a:rPr lang="en-US" altLang="ko-Kore-KR" sz="1100" dirty="0">
                <a:latin typeface="Monaco" pitchFamily="2" charset="0"/>
              </a:rPr>
              <a:t> 56         </a:t>
            </a:r>
            <a:r>
              <a:rPr lang="en-US" altLang="ko-Kore-KR" sz="1100" dirty="0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self</a:t>
            </a:r>
            <a:r>
              <a:rPr lang="en-US" altLang="ko-Kore-KR" sz="1100" dirty="0">
                <a:latin typeface="Monaco" pitchFamily="2" charset="0"/>
              </a:rPr>
              <a:t>.urukul0_cpld.io_update.pulse_mu(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8</a:t>
            </a:r>
            <a:r>
              <a:rPr lang="en-US" altLang="ko-Kore-KR" sz="1100" dirty="0">
                <a:latin typeface="Monaco" pitchFamily="2" charset="0"/>
              </a:rPr>
              <a:t>)</a:t>
            </a:r>
          </a:p>
          <a:p>
            <a:r>
              <a:rPr lang="en-US" altLang="ko-Kore-KR" sz="1100" dirty="0">
                <a:latin typeface="Monaco" pitchFamily="2" charset="0"/>
              </a:rPr>
              <a:t> 57 </a:t>
            </a:r>
          </a:p>
          <a:p>
            <a:r>
              <a:rPr lang="en-US" altLang="ko-Kore-KR" sz="1100" dirty="0">
                <a:latin typeface="Monaco" pitchFamily="2" charset="0"/>
              </a:rPr>
              <a:t> 58         </a:t>
            </a:r>
            <a:r>
              <a:rPr lang="en-US" altLang="ko-Kore-KR" sz="1100" dirty="0">
                <a:solidFill>
                  <a:schemeClr val="accent2"/>
                </a:solidFill>
                <a:latin typeface="Monaco" pitchFamily="2" charset="0"/>
                <a:ea typeface="Verdana" panose="020B0604030504040204" pitchFamily="34" charset="0"/>
                <a:cs typeface="Verdana" panose="020B0604030504040204" pitchFamily="34" charset="0"/>
              </a:rPr>
              <a:t>for</a:t>
            </a:r>
            <a:r>
              <a:rPr lang="en-US" altLang="ko-Kore-KR" sz="1100" dirty="0">
                <a:latin typeface="Monaco" pitchFamily="2" charset="0"/>
              </a:rPr>
              <a:t> </a:t>
            </a:r>
            <a:r>
              <a:rPr lang="en-US" altLang="ko-Kore-KR" sz="1100" dirty="0" err="1">
                <a:latin typeface="Monaco" pitchFamily="2" charset="0"/>
              </a:rPr>
              <a:t>dds</a:t>
            </a:r>
            <a:r>
              <a:rPr lang="en-US" altLang="ko-Kore-KR" sz="1100" dirty="0">
                <a:latin typeface="Monaco" pitchFamily="2" charset="0"/>
              </a:rPr>
              <a:t> </a:t>
            </a:r>
            <a:r>
              <a:rPr lang="en-US" altLang="ko-Kore-KR" sz="1100" dirty="0">
                <a:solidFill>
                  <a:schemeClr val="accent2"/>
                </a:solidFill>
                <a:latin typeface="Monaco" pitchFamily="2" charset="0"/>
                <a:ea typeface="Verdana" panose="020B0604030504040204" pitchFamily="34" charset="0"/>
                <a:cs typeface="Verdana" panose="020B0604030504040204" pitchFamily="34" charset="0"/>
              </a:rPr>
              <a:t>in</a:t>
            </a:r>
            <a:r>
              <a:rPr lang="en-US" altLang="ko-Kore-KR" sz="1100" dirty="0">
                <a:latin typeface="Monaco" pitchFamily="2" charset="0"/>
              </a:rPr>
              <a:t> </a:t>
            </a:r>
            <a:r>
              <a:rPr lang="en-US" altLang="ko-Kore-KR" sz="1100" dirty="0" err="1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self</a:t>
            </a:r>
            <a:r>
              <a:rPr lang="en-US" altLang="ko-Kore-KR" sz="1100" dirty="0" err="1">
                <a:latin typeface="Monaco" pitchFamily="2" charset="0"/>
              </a:rPr>
              <a:t>.dds_set</a:t>
            </a:r>
            <a:r>
              <a:rPr lang="en-US" altLang="ko-Kore-KR" sz="1100" dirty="0">
                <a:latin typeface="Monaco" pitchFamily="2" charset="0"/>
              </a:rPr>
              <a:t>:</a:t>
            </a:r>
          </a:p>
          <a:p>
            <a:r>
              <a:rPr lang="en-US" altLang="ko-Kore-KR" sz="1100" dirty="0">
                <a:latin typeface="Monaco" pitchFamily="2" charset="0"/>
              </a:rPr>
              <a:t> 59             </a:t>
            </a:r>
            <a:r>
              <a:rPr lang="en-US" altLang="ko-Kore-KR" sz="1100" dirty="0" err="1">
                <a:latin typeface="Monaco" pitchFamily="2" charset="0"/>
              </a:rPr>
              <a:t>dds.sw.on</a:t>
            </a:r>
            <a:r>
              <a:rPr lang="en-US" altLang="ko-Kore-KR" sz="1100" dirty="0">
                <a:latin typeface="Monaco" pitchFamily="2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48832676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1A90086-F152-8B71-5D40-FB47FFE66B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2023. 2. 1.</a:t>
            </a:r>
            <a:endParaRPr kumimoji="1" lang="ko-Kore-KR" altLang="en-US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2EE84C1F-6136-C9CD-C88E-CF79516E3A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44" y="156580"/>
            <a:ext cx="12021312" cy="893542"/>
          </a:xfrm>
        </p:spPr>
        <p:txBody>
          <a:bodyPr/>
          <a:lstStyle/>
          <a:p>
            <a:r>
              <a:rPr kumimoji="1" lang="en-US" altLang="ko-Kore-KR" dirty="0" err="1"/>
              <a:t>Urukul</a:t>
            </a:r>
            <a:r>
              <a:rPr kumimoji="1" lang="en-US" altLang="ko-Kore-KR" dirty="0"/>
              <a:t> </a:t>
            </a:r>
            <a:r>
              <a:rPr kumimoji="1" lang="en-US" altLang="ko-Kore-KR" dirty="0" err="1"/>
              <a:t>DeviceDB</a:t>
            </a:r>
            <a:r>
              <a:rPr kumimoji="1" lang="en-US" altLang="ko-Kore-KR" dirty="0"/>
              <a:t>(1)</a:t>
            </a:r>
            <a:endParaRPr kumimoji="1" lang="ko-Kore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650DDC0-C54E-BBCE-C585-DE6214F5E5C3}"/>
              </a:ext>
            </a:extLst>
          </p:cNvPr>
          <p:cNvSpPr/>
          <p:nvPr/>
        </p:nvSpPr>
        <p:spPr>
          <a:xfrm>
            <a:off x="85343" y="1183777"/>
            <a:ext cx="7393629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100" dirty="0">
                <a:latin typeface="Monaco" pitchFamily="2" charset="0"/>
              </a:rPr>
              <a:t>  1 </a:t>
            </a:r>
            <a:r>
              <a:rPr lang="en-US" altLang="ko-Kore-KR" sz="1100" dirty="0" err="1">
                <a:latin typeface="Monaco" pitchFamily="2" charset="0"/>
              </a:rPr>
              <a:t>core_addr</a:t>
            </a:r>
            <a:r>
              <a:rPr lang="en-US" altLang="ko-Kore-KR" sz="1100" dirty="0">
                <a:latin typeface="Monaco" pitchFamily="2" charset="0"/>
              </a:rPr>
              <a:t> = "192.168.1.70"</a:t>
            </a:r>
          </a:p>
          <a:p>
            <a:r>
              <a:rPr lang="en-US" altLang="ko-Kore-KR" sz="1100" dirty="0">
                <a:latin typeface="Monaco" pitchFamily="2" charset="0"/>
              </a:rPr>
              <a:t>  2 </a:t>
            </a:r>
          </a:p>
          <a:p>
            <a:r>
              <a:rPr lang="en-US" altLang="ko-Kore-KR" sz="1100" dirty="0">
                <a:latin typeface="Monaco" pitchFamily="2" charset="0"/>
              </a:rPr>
              <a:t>  3 </a:t>
            </a:r>
            <a:r>
              <a:rPr lang="en-US" altLang="ko-Kore-KR" sz="1100" dirty="0" err="1">
                <a:latin typeface="Monaco" pitchFamily="2" charset="0"/>
              </a:rPr>
              <a:t>device_db</a:t>
            </a:r>
            <a:r>
              <a:rPr lang="en-US" altLang="ko-Kore-KR" sz="1100" dirty="0">
                <a:latin typeface="Monaco" pitchFamily="2" charset="0"/>
              </a:rPr>
              <a:t> = {</a:t>
            </a:r>
          </a:p>
          <a:p>
            <a:r>
              <a:rPr lang="en-US" altLang="ko-Kore-KR" sz="1100" dirty="0">
                <a:latin typeface="Monaco" pitchFamily="2" charset="0"/>
              </a:rPr>
              <a:t>  4     "core": {</a:t>
            </a:r>
          </a:p>
          <a:p>
            <a:r>
              <a:rPr lang="en-US" altLang="ko-Kore-KR" sz="1100" dirty="0">
                <a:latin typeface="Monaco" pitchFamily="2" charset="0"/>
              </a:rPr>
              <a:t>  5         "type": "local",</a:t>
            </a:r>
          </a:p>
          <a:p>
            <a:r>
              <a:rPr lang="en-US" altLang="ko-Kore-KR" sz="1100" dirty="0">
                <a:latin typeface="Monaco" pitchFamily="2" charset="0"/>
              </a:rPr>
              <a:t>  6         "module": "</a:t>
            </a:r>
            <a:r>
              <a:rPr lang="en-US" altLang="ko-Kore-KR" sz="1100" dirty="0" err="1">
                <a:latin typeface="Monaco" pitchFamily="2" charset="0"/>
              </a:rPr>
              <a:t>artiq.coredevice.core</a:t>
            </a:r>
            <a:r>
              <a:rPr lang="en-US" altLang="ko-Kore-KR" sz="1100" dirty="0">
                <a:latin typeface="Monaco" pitchFamily="2" charset="0"/>
              </a:rPr>
              <a:t>",</a:t>
            </a:r>
          </a:p>
          <a:p>
            <a:r>
              <a:rPr lang="en-US" altLang="ko-Kore-KR" sz="1100" dirty="0">
                <a:latin typeface="Monaco" pitchFamily="2" charset="0"/>
              </a:rPr>
              <a:t>  7         "class": "Core",</a:t>
            </a:r>
          </a:p>
          <a:p>
            <a:r>
              <a:rPr lang="en-US" altLang="ko-Kore-KR" sz="1100" dirty="0">
                <a:latin typeface="Monaco" pitchFamily="2" charset="0"/>
              </a:rPr>
              <a:t>  8         "arguments": {"host": </a:t>
            </a:r>
            <a:r>
              <a:rPr lang="en-US" altLang="ko-Kore-KR" sz="1100" dirty="0" err="1">
                <a:latin typeface="Monaco" pitchFamily="2" charset="0"/>
              </a:rPr>
              <a:t>core_addr</a:t>
            </a:r>
            <a:r>
              <a:rPr lang="en-US" altLang="ko-Kore-KR" sz="1100" dirty="0">
                <a:latin typeface="Monaco" pitchFamily="2" charset="0"/>
              </a:rPr>
              <a:t>, "</a:t>
            </a:r>
            <a:r>
              <a:rPr lang="en-US" altLang="ko-Kore-KR" sz="1100" dirty="0" err="1">
                <a:latin typeface="Monaco" pitchFamily="2" charset="0"/>
              </a:rPr>
              <a:t>ref_period</a:t>
            </a:r>
            <a:r>
              <a:rPr lang="en-US" altLang="ko-Kore-KR" sz="1100" dirty="0">
                <a:latin typeface="Monaco" pitchFamily="2" charset="0"/>
              </a:rPr>
              <a:t>": 1/(8*150e6)}</a:t>
            </a:r>
          </a:p>
          <a:p>
            <a:r>
              <a:rPr lang="en-US" altLang="ko-Kore-KR" sz="1100" dirty="0">
                <a:latin typeface="Monaco" pitchFamily="2" charset="0"/>
              </a:rPr>
              <a:t>  9     },</a:t>
            </a:r>
          </a:p>
          <a:p>
            <a:r>
              <a:rPr lang="en-US" altLang="ko-Kore-KR" sz="1100" dirty="0">
                <a:latin typeface="Monaco" pitchFamily="2" charset="0"/>
              </a:rPr>
              <a:t> 10     "</a:t>
            </a:r>
            <a:r>
              <a:rPr lang="en-US" altLang="ko-Kore-KR" sz="1100" dirty="0" err="1">
                <a:latin typeface="Monaco" pitchFamily="2" charset="0"/>
              </a:rPr>
              <a:t>core_log</a:t>
            </a:r>
            <a:r>
              <a:rPr lang="en-US" altLang="ko-Kore-KR" sz="1100" dirty="0">
                <a:latin typeface="Monaco" pitchFamily="2" charset="0"/>
              </a:rPr>
              <a:t>": {</a:t>
            </a:r>
          </a:p>
          <a:p>
            <a:r>
              <a:rPr lang="en-US" altLang="ko-Kore-KR" sz="1100" dirty="0">
                <a:latin typeface="Monaco" pitchFamily="2" charset="0"/>
              </a:rPr>
              <a:t> 11         "type": "controller",</a:t>
            </a:r>
          </a:p>
          <a:p>
            <a:r>
              <a:rPr lang="en-US" altLang="ko-Kore-KR" sz="1100" dirty="0">
                <a:latin typeface="Monaco" pitchFamily="2" charset="0"/>
              </a:rPr>
              <a:t> 12         "host": "::1",</a:t>
            </a:r>
          </a:p>
          <a:p>
            <a:r>
              <a:rPr lang="en-US" altLang="ko-Kore-KR" sz="1100" dirty="0">
                <a:latin typeface="Monaco" pitchFamily="2" charset="0"/>
              </a:rPr>
              <a:t> 13         "port": 1068,</a:t>
            </a:r>
          </a:p>
          <a:p>
            <a:r>
              <a:rPr lang="en-US" altLang="ko-Kore-KR" sz="1100" dirty="0">
                <a:latin typeface="Monaco" pitchFamily="2" charset="0"/>
              </a:rPr>
              <a:t> 14         "command": "</a:t>
            </a:r>
            <a:r>
              <a:rPr lang="en-US" altLang="ko-Kore-KR" sz="1100" dirty="0" err="1">
                <a:latin typeface="Monaco" pitchFamily="2" charset="0"/>
              </a:rPr>
              <a:t>aqctl_corelog</a:t>
            </a:r>
            <a:r>
              <a:rPr lang="en-US" altLang="ko-Kore-KR" sz="1100" dirty="0">
                <a:latin typeface="Monaco" pitchFamily="2" charset="0"/>
              </a:rPr>
              <a:t> -p {port} --bind {bind} " + </a:t>
            </a:r>
            <a:r>
              <a:rPr lang="en-US" altLang="ko-Kore-KR" sz="1100" dirty="0" err="1">
                <a:latin typeface="Monaco" pitchFamily="2" charset="0"/>
              </a:rPr>
              <a:t>core_addr</a:t>
            </a:r>
            <a:endParaRPr lang="en-US" altLang="ko-Kore-KR" sz="1100" dirty="0">
              <a:latin typeface="Monaco" pitchFamily="2" charset="0"/>
            </a:endParaRPr>
          </a:p>
          <a:p>
            <a:r>
              <a:rPr lang="en-US" altLang="ko-Kore-KR" sz="1100" dirty="0">
                <a:latin typeface="Monaco" pitchFamily="2" charset="0"/>
              </a:rPr>
              <a:t> 15     },</a:t>
            </a:r>
          </a:p>
          <a:p>
            <a:r>
              <a:rPr lang="en-US" altLang="ko-Kore-KR" sz="1100" dirty="0">
                <a:latin typeface="Monaco" pitchFamily="2" charset="0"/>
              </a:rPr>
              <a:t> 16     "</a:t>
            </a:r>
            <a:r>
              <a:rPr lang="en-US" altLang="ko-Kore-KR" sz="1100" dirty="0" err="1">
                <a:latin typeface="Monaco" pitchFamily="2" charset="0"/>
              </a:rPr>
              <a:t>core_cache</a:t>
            </a:r>
            <a:r>
              <a:rPr lang="en-US" altLang="ko-Kore-KR" sz="1100" dirty="0">
                <a:latin typeface="Monaco" pitchFamily="2" charset="0"/>
              </a:rPr>
              <a:t>": {</a:t>
            </a:r>
          </a:p>
          <a:p>
            <a:r>
              <a:rPr lang="en-US" altLang="ko-Kore-KR" sz="1100" dirty="0">
                <a:latin typeface="Monaco" pitchFamily="2" charset="0"/>
              </a:rPr>
              <a:t> 17         "type": "local",</a:t>
            </a:r>
          </a:p>
          <a:p>
            <a:r>
              <a:rPr lang="en-US" altLang="ko-Kore-KR" sz="1100" dirty="0">
                <a:latin typeface="Monaco" pitchFamily="2" charset="0"/>
              </a:rPr>
              <a:t> 18         "module": "</a:t>
            </a:r>
            <a:r>
              <a:rPr lang="en-US" altLang="ko-Kore-KR" sz="1100" dirty="0" err="1">
                <a:latin typeface="Monaco" pitchFamily="2" charset="0"/>
              </a:rPr>
              <a:t>artiq.coredevice.cache</a:t>
            </a:r>
            <a:r>
              <a:rPr lang="en-US" altLang="ko-Kore-KR" sz="1100" dirty="0">
                <a:latin typeface="Monaco" pitchFamily="2" charset="0"/>
              </a:rPr>
              <a:t>",</a:t>
            </a:r>
          </a:p>
          <a:p>
            <a:r>
              <a:rPr lang="en-US" altLang="ko-Kore-KR" sz="1100" dirty="0">
                <a:latin typeface="Monaco" pitchFamily="2" charset="0"/>
              </a:rPr>
              <a:t> 19         "class": "</a:t>
            </a:r>
            <a:r>
              <a:rPr lang="en-US" altLang="ko-Kore-KR" sz="1100" dirty="0" err="1">
                <a:latin typeface="Monaco" pitchFamily="2" charset="0"/>
              </a:rPr>
              <a:t>CoreCache</a:t>
            </a:r>
            <a:r>
              <a:rPr lang="en-US" altLang="ko-Kore-KR" sz="1100" dirty="0">
                <a:latin typeface="Monaco" pitchFamily="2" charset="0"/>
              </a:rPr>
              <a:t>"</a:t>
            </a:r>
          </a:p>
          <a:p>
            <a:r>
              <a:rPr lang="en-US" altLang="ko-Kore-KR" sz="1100" dirty="0">
                <a:latin typeface="Monaco" pitchFamily="2" charset="0"/>
              </a:rPr>
              <a:t> 20     },</a:t>
            </a:r>
          </a:p>
          <a:p>
            <a:r>
              <a:rPr lang="en-US" altLang="ko-Kore-KR" sz="1100" dirty="0">
                <a:latin typeface="Monaco" pitchFamily="2" charset="0"/>
              </a:rPr>
              <a:t> 21     "</a:t>
            </a:r>
            <a:r>
              <a:rPr lang="en-US" altLang="ko-Kore-KR" sz="1100" dirty="0" err="1">
                <a:latin typeface="Monaco" pitchFamily="2" charset="0"/>
              </a:rPr>
              <a:t>core_dma</a:t>
            </a:r>
            <a:r>
              <a:rPr lang="en-US" altLang="ko-Kore-KR" sz="1100" dirty="0">
                <a:latin typeface="Monaco" pitchFamily="2" charset="0"/>
              </a:rPr>
              <a:t>": {</a:t>
            </a:r>
          </a:p>
          <a:p>
            <a:r>
              <a:rPr lang="en-US" altLang="ko-Kore-KR" sz="1100" dirty="0">
                <a:latin typeface="Monaco" pitchFamily="2" charset="0"/>
              </a:rPr>
              <a:t> 22         "type": "local",</a:t>
            </a:r>
          </a:p>
          <a:p>
            <a:r>
              <a:rPr lang="en-US" altLang="ko-Kore-KR" sz="1100" dirty="0">
                <a:latin typeface="Monaco" pitchFamily="2" charset="0"/>
              </a:rPr>
              <a:t> 23         "module": "</a:t>
            </a:r>
            <a:r>
              <a:rPr lang="en-US" altLang="ko-Kore-KR" sz="1100" dirty="0" err="1">
                <a:latin typeface="Monaco" pitchFamily="2" charset="0"/>
              </a:rPr>
              <a:t>artiq.coredevice.dma</a:t>
            </a:r>
            <a:r>
              <a:rPr lang="en-US" altLang="ko-Kore-KR" sz="1100" dirty="0">
                <a:latin typeface="Monaco" pitchFamily="2" charset="0"/>
              </a:rPr>
              <a:t>",</a:t>
            </a:r>
          </a:p>
          <a:p>
            <a:r>
              <a:rPr lang="en-US" altLang="ko-Kore-KR" sz="1100" dirty="0">
                <a:latin typeface="Monaco" pitchFamily="2" charset="0"/>
              </a:rPr>
              <a:t> 24         "class": "</a:t>
            </a:r>
            <a:r>
              <a:rPr lang="en-US" altLang="ko-Kore-KR" sz="1100" dirty="0" err="1">
                <a:latin typeface="Monaco" pitchFamily="2" charset="0"/>
              </a:rPr>
              <a:t>CoreDMA</a:t>
            </a:r>
            <a:r>
              <a:rPr lang="en-US" altLang="ko-Kore-KR" sz="1100" dirty="0">
                <a:latin typeface="Monaco" pitchFamily="2" charset="0"/>
              </a:rPr>
              <a:t>"</a:t>
            </a:r>
          </a:p>
          <a:p>
            <a:r>
              <a:rPr lang="en-US" altLang="ko-Kore-KR" sz="1100" dirty="0">
                <a:latin typeface="Monaco" pitchFamily="2" charset="0"/>
              </a:rPr>
              <a:t> 25     },</a:t>
            </a:r>
          </a:p>
          <a:p>
            <a:r>
              <a:rPr lang="en-US" altLang="ko-Kore-KR" sz="1100" dirty="0">
                <a:latin typeface="Monaco" pitchFamily="2" charset="0"/>
              </a:rPr>
              <a:t> 26 }</a:t>
            </a:r>
          </a:p>
          <a:p>
            <a:r>
              <a:rPr lang="en-US" altLang="ko-Kore-KR" sz="1100" dirty="0">
                <a:latin typeface="Monaco" pitchFamily="2" charset="0"/>
              </a:rPr>
              <a:t> 27 </a:t>
            </a:r>
          </a:p>
          <a:p>
            <a:endParaRPr lang="en-US" altLang="ko-Kore-KR" sz="1100" dirty="0">
              <a:effectLst/>
              <a:latin typeface="Monaco" pitchFamily="2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1700D83-2290-A59D-B8B2-1BDF513ABB2F}"/>
              </a:ext>
            </a:extLst>
          </p:cNvPr>
          <p:cNvSpPr/>
          <p:nvPr/>
        </p:nvSpPr>
        <p:spPr>
          <a:xfrm>
            <a:off x="219638" y="2072238"/>
            <a:ext cx="2901244" cy="1511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D8DCF0-4540-2F73-E30A-79E57B80E2FC}"/>
              </a:ext>
            </a:extLst>
          </p:cNvPr>
          <p:cNvSpPr txBox="1"/>
          <p:nvPr/>
        </p:nvSpPr>
        <p:spPr>
          <a:xfrm>
            <a:off x="7244550" y="1741783"/>
            <a:ext cx="388381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300" dirty="0"/>
              <a:t>module where class is declared</a:t>
            </a:r>
            <a:endParaRPr kumimoji="1" lang="ko-Kore-KR" altLang="en-US" sz="13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8A20C97-78A6-DB7F-B874-C4679AB04B5C}"/>
              </a:ext>
            </a:extLst>
          </p:cNvPr>
          <p:cNvSpPr/>
          <p:nvPr/>
        </p:nvSpPr>
        <p:spPr>
          <a:xfrm>
            <a:off x="219638" y="2414945"/>
            <a:ext cx="5009444" cy="1511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4752B9-3047-FADE-19BC-434189864136}"/>
              </a:ext>
            </a:extLst>
          </p:cNvPr>
          <p:cNvSpPr txBox="1"/>
          <p:nvPr/>
        </p:nvSpPr>
        <p:spPr>
          <a:xfrm>
            <a:off x="7244550" y="2297460"/>
            <a:ext cx="3883816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300" dirty="0"/>
              <a:t>arguments for class</a:t>
            </a:r>
          </a:p>
          <a:p>
            <a:r>
              <a:rPr kumimoji="1" lang="en-US" altLang="ko-Kore-KR" sz="1300" dirty="0"/>
              <a:t>-host : 	host IP</a:t>
            </a:r>
          </a:p>
          <a:p>
            <a:r>
              <a:rPr kumimoji="1" lang="en-US" altLang="ko-Kore-KR" sz="1300" dirty="0"/>
              <a:t>-</a:t>
            </a:r>
            <a:r>
              <a:rPr kumimoji="1" lang="en-US" altLang="ko-Kore-KR" sz="1300" dirty="0" err="1"/>
              <a:t>ref_period</a:t>
            </a:r>
            <a:r>
              <a:rPr kumimoji="1" lang="en-US" altLang="ko-Kore-KR" sz="1300" dirty="0"/>
              <a:t> : 	clock period of RTIO</a:t>
            </a:r>
            <a:endParaRPr kumimoji="1" lang="ko-Kore-KR" altLang="en-US" sz="1300" dirty="0"/>
          </a:p>
        </p:txBody>
      </p:sp>
      <p:cxnSp>
        <p:nvCxnSpPr>
          <p:cNvPr id="11" name="꺾인 연결선[E] 19">
            <a:extLst>
              <a:ext uri="{FF2B5EF4-FFF2-40B4-BE49-F238E27FC236}">
                <a16:creationId xmlns:a16="http://schemas.microsoft.com/office/drawing/2014/main" id="{CA039EAF-11E2-93A7-D57B-9FF85E26D3E5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>
            <a:off x="5229082" y="2490531"/>
            <a:ext cx="2015468" cy="153178"/>
          </a:xfrm>
          <a:prstGeom prst="bentConnector3">
            <a:avLst>
              <a:gd name="adj1" fmla="val 50000"/>
            </a:avLst>
          </a:prstGeom>
          <a:ln w="63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67B203F-4631-A3A6-C4B4-9E9A9C487A36}"/>
              </a:ext>
            </a:extLst>
          </p:cNvPr>
          <p:cNvSpPr/>
          <p:nvPr/>
        </p:nvSpPr>
        <p:spPr>
          <a:xfrm>
            <a:off x="219638" y="2242680"/>
            <a:ext cx="1360988" cy="1511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56FF64F-E28A-9CA0-8E15-EA96DC4555EF}"/>
              </a:ext>
            </a:extLst>
          </p:cNvPr>
          <p:cNvSpPr txBox="1"/>
          <p:nvPr/>
        </p:nvSpPr>
        <p:spPr>
          <a:xfrm>
            <a:off x="7244550" y="2028176"/>
            <a:ext cx="388381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300" dirty="0"/>
              <a:t>class to reference</a:t>
            </a:r>
            <a:endParaRPr kumimoji="1" lang="ko-Kore-KR" altLang="en-US" sz="1300" dirty="0"/>
          </a:p>
        </p:txBody>
      </p:sp>
      <p:cxnSp>
        <p:nvCxnSpPr>
          <p:cNvPr id="14" name="꺾인 연결선[E] 33">
            <a:extLst>
              <a:ext uri="{FF2B5EF4-FFF2-40B4-BE49-F238E27FC236}">
                <a16:creationId xmlns:a16="http://schemas.microsoft.com/office/drawing/2014/main" id="{963F3F43-7A71-8151-1E51-0F67A4E22DAC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 flipV="1">
            <a:off x="3120882" y="1887977"/>
            <a:ext cx="4123668" cy="259847"/>
          </a:xfrm>
          <a:prstGeom prst="bentConnector3">
            <a:avLst>
              <a:gd name="adj1" fmla="val 50000"/>
            </a:avLst>
          </a:prstGeom>
          <a:ln w="63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꺾인 연결선[E] 36">
            <a:extLst>
              <a:ext uri="{FF2B5EF4-FFF2-40B4-BE49-F238E27FC236}">
                <a16:creationId xmlns:a16="http://schemas.microsoft.com/office/drawing/2014/main" id="{05DE0AAE-9EC1-0B7B-7E18-F97F071B3EC4}"/>
              </a:ext>
            </a:extLst>
          </p:cNvPr>
          <p:cNvCxnSpPr>
            <a:cxnSpLocks/>
            <a:stCxn id="12" idx="3"/>
            <a:endCxn id="13" idx="1"/>
          </p:cNvCxnSpPr>
          <p:nvPr/>
        </p:nvCxnSpPr>
        <p:spPr>
          <a:xfrm flipV="1">
            <a:off x="1580626" y="2174370"/>
            <a:ext cx="5663924" cy="143896"/>
          </a:xfrm>
          <a:prstGeom prst="bentConnector3">
            <a:avLst>
              <a:gd name="adj1" fmla="val 50000"/>
            </a:avLst>
          </a:prstGeom>
          <a:ln w="63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463862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5485D90-56F6-7D4B-3626-CCA70AE33C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2023. 2. 1.</a:t>
            </a:r>
            <a:endParaRPr kumimoji="1" lang="ko-Kore-KR" altLang="en-US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F3110D52-6B81-790D-F2BF-95331C5E5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44" y="156580"/>
            <a:ext cx="12021312" cy="893542"/>
          </a:xfrm>
        </p:spPr>
        <p:txBody>
          <a:bodyPr/>
          <a:lstStyle/>
          <a:p>
            <a:r>
              <a:rPr kumimoji="1" lang="en-US" altLang="ko-Kore-KR" dirty="0" err="1"/>
              <a:t>Urukul</a:t>
            </a:r>
            <a:r>
              <a:rPr kumimoji="1" lang="en-US" altLang="ko-Kore-KR" dirty="0"/>
              <a:t> </a:t>
            </a:r>
            <a:r>
              <a:rPr kumimoji="1" lang="en-US" altLang="ko-Kore-KR" dirty="0" err="1"/>
              <a:t>DeviceDB</a:t>
            </a:r>
            <a:r>
              <a:rPr kumimoji="1" lang="en-US" altLang="ko-Kore-KR" dirty="0"/>
              <a:t>(2)</a:t>
            </a:r>
            <a:endParaRPr kumimoji="1" lang="ko-Kore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8F36CD3-7387-6D85-59A4-523B4161BEDE}"/>
              </a:ext>
            </a:extLst>
          </p:cNvPr>
          <p:cNvSpPr/>
          <p:nvPr/>
        </p:nvSpPr>
        <p:spPr>
          <a:xfrm>
            <a:off x="219638" y="1159767"/>
            <a:ext cx="6096000" cy="500136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ore-KR" sz="1100" dirty="0">
                <a:latin typeface="Monaco" pitchFamily="2" charset="0"/>
              </a:rPr>
              <a:t> 28 for </a:t>
            </a:r>
            <a:r>
              <a:rPr lang="en-US" altLang="ko-Kore-KR" sz="1100" dirty="0" err="1">
                <a:latin typeface="Monaco" pitchFamily="2" charset="0"/>
              </a:rPr>
              <a:t>i</a:t>
            </a:r>
            <a:r>
              <a:rPr lang="en-US" altLang="ko-Kore-KR" sz="1100" dirty="0">
                <a:latin typeface="Monaco" pitchFamily="2" charset="0"/>
              </a:rPr>
              <a:t> in range(8):</a:t>
            </a:r>
          </a:p>
          <a:p>
            <a:r>
              <a:rPr lang="en-US" altLang="ko-Kore-KR" sz="1100" dirty="0">
                <a:latin typeface="Monaco" pitchFamily="2" charset="0"/>
              </a:rPr>
              <a:t> 29     </a:t>
            </a:r>
            <a:r>
              <a:rPr lang="en-US" altLang="ko-Kore-KR" sz="1100" dirty="0" err="1">
                <a:latin typeface="Monaco" pitchFamily="2" charset="0"/>
              </a:rPr>
              <a:t>device_db</a:t>
            </a:r>
            <a:r>
              <a:rPr lang="en-US" altLang="ko-Kore-KR" sz="1100" dirty="0">
                <a:latin typeface="Monaco" pitchFamily="2" charset="0"/>
              </a:rPr>
              <a:t>["</a:t>
            </a:r>
            <a:r>
              <a:rPr lang="en-US" altLang="ko-Kore-KR" sz="1100" dirty="0" err="1">
                <a:latin typeface="Monaco" pitchFamily="2" charset="0"/>
              </a:rPr>
              <a:t>ttl</a:t>
            </a:r>
            <a:r>
              <a:rPr lang="en-US" altLang="ko-Kore-KR" sz="1100" dirty="0">
                <a:latin typeface="Monaco" pitchFamily="2" charset="0"/>
              </a:rPr>
              <a:t>" + str(</a:t>
            </a:r>
            <a:r>
              <a:rPr lang="en-US" altLang="ko-Kore-KR" sz="1100" dirty="0" err="1">
                <a:latin typeface="Monaco" pitchFamily="2" charset="0"/>
              </a:rPr>
              <a:t>i</a:t>
            </a:r>
            <a:r>
              <a:rPr lang="en-US" altLang="ko-Kore-KR" sz="1100" dirty="0">
                <a:latin typeface="Monaco" pitchFamily="2" charset="0"/>
              </a:rPr>
              <a:t>)] = {</a:t>
            </a:r>
          </a:p>
          <a:p>
            <a:r>
              <a:rPr lang="en-US" altLang="ko-Kore-KR" sz="1100" dirty="0">
                <a:latin typeface="Monaco" pitchFamily="2" charset="0"/>
              </a:rPr>
              <a:t> 30         "type": "local",</a:t>
            </a:r>
          </a:p>
          <a:p>
            <a:r>
              <a:rPr lang="en-US" altLang="ko-Kore-KR" sz="1100" dirty="0">
                <a:latin typeface="Monaco" pitchFamily="2" charset="0"/>
              </a:rPr>
              <a:t> 31         "module": "</a:t>
            </a:r>
            <a:r>
              <a:rPr lang="en-US" altLang="ko-Kore-KR" sz="1100" dirty="0" err="1">
                <a:latin typeface="Monaco" pitchFamily="2" charset="0"/>
              </a:rPr>
              <a:t>artiq.coredevice.ttl</a:t>
            </a:r>
            <a:r>
              <a:rPr lang="en-US" altLang="ko-Kore-KR" sz="1100" dirty="0">
                <a:latin typeface="Monaco" pitchFamily="2" charset="0"/>
              </a:rPr>
              <a:t>",</a:t>
            </a:r>
          </a:p>
          <a:p>
            <a:r>
              <a:rPr lang="en-US" altLang="ko-Kore-KR" sz="1100" dirty="0">
                <a:latin typeface="Monaco" pitchFamily="2" charset="0"/>
              </a:rPr>
              <a:t> 32         "class": "</a:t>
            </a:r>
            <a:r>
              <a:rPr lang="en-US" altLang="ko-Kore-KR" sz="1100" dirty="0" err="1">
                <a:latin typeface="Monaco" pitchFamily="2" charset="0"/>
              </a:rPr>
              <a:t>TTLInOut</a:t>
            </a:r>
            <a:r>
              <a:rPr lang="en-US" altLang="ko-Kore-KR" sz="1100" dirty="0">
                <a:latin typeface="Monaco" pitchFamily="2" charset="0"/>
              </a:rPr>
              <a:t>" if </a:t>
            </a:r>
            <a:r>
              <a:rPr lang="en-US" altLang="ko-Kore-KR" sz="1100" dirty="0" err="1">
                <a:latin typeface="Monaco" pitchFamily="2" charset="0"/>
              </a:rPr>
              <a:t>i</a:t>
            </a:r>
            <a:r>
              <a:rPr lang="en-US" altLang="ko-Kore-KR" sz="1100" dirty="0">
                <a:latin typeface="Monaco" pitchFamily="2" charset="0"/>
              </a:rPr>
              <a:t> &lt; 4 else "</a:t>
            </a:r>
            <a:r>
              <a:rPr lang="en-US" altLang="ko-Kore-KR" sz="1100" dirty="0" err="1">
                <a:latin typeface="Monaco" pitchFamily="2" charset="0"/>
              </a:rPr>
              <a:t>TTLOut</a:t>
            </a:r>
            <a:r>
              <a:rPr lang="en-US" altLang="ko-Kore-KR" sz="1100" dirty="0">
                <a:latin typeface="Monaco" pitchFamily="2" charset="0"/>
              </a:rPr>
              <a:t>",</a:t>
            </a:r>
          </a:p>
          <a:p>
            <a:r>
              <a:rPr lang="en-US" altLang="ko-Kore-KR" sz="1100" dirty="0">
                <a:latin typeface="Monaco" pitchFamily="2" charset="0"/>
              </a:rPr>
              <a:t> 33         "arguments": {"channel": 1+i},</a:t>
            </a:r>
          </a:p>
          <a:p>
            <a:r>
              <a:rPr lang="en-US" altLang="ko-Kore-KR" sz="1100" dirty="0">
                <a:latin typeface="Monaco" pitchFamily="2" charset="0"/>
              </a:rPr>
              <a:t> 34     }</a:t>
            </a:r>
          </a:p>
          <a:p>
            <a:r>
              <a:rPr lang="en-US" altLang="ko-Kore-KR" sz="1100" dirty="0">
                <a:latin typeface="Monaco" pitchFamily="2" charset="0"/>
              </a:rPr>
              <a:t> 35 </a:t>
            </a:r>
          </a:p>
          <a:p>
            <a:r>
              <a:rPr lang="en-US" altLang="ko-Kore-KR" sz="1100" dirty="0">
                <a:latin typeface="Monaco" pitchFamily="2" charset="0"/>
              </a:rPr>
              <a:t> 36 </a:t>
            </a:r>
            <a:r>
              <a:rPr lang="en-US" altLang="ko-Kore-KR" sz="1100" dirty="0" err="1">
                <a:latin typeface="Monaco" pitchFamily="2" charset="0"/>
              </a:rPr>
              <a:t>device_db.update</a:t>
            </a:r>
            <a:r>
              <a:rPr lang="en-US" altLang="ko-Kore-KR" sz="1100" dirty="0">
                <a:latin typeface="Monaco" pitchFamily="2" charset="0"/>
              </a:rPr>
              <a:t>(</a:t>
            </a:r>
          </a:p>
          <a:p>
            <a:r>
              <a:rPr lang="en-US" altLang="ko-Kore-KR" sz="1100" dirty="0">
                <a:latin typeface="Monaco" pitchFamily="2" charset="0"/>
              </a:rPr>
              <a:t> 37     spi_urukul0={</a:t>
            </a:r>
          </a:p>
          <a:p>
            <a:r>
              <a:rPr lang="en-US" altLang="ko-Kore-KR" sz="1100" dirty="0">
                <a:latin typeface="Monaco" pitchFamily="2" charset="0"/>
              </a:rPr>
              <a:t> 38         "type": "local",</a:t>
            </a:r>
          </a:p>
          <a:p>
            <a:r>
              <a:rPr lang="en-US" altLang="ko-Kore-KR" sz="1100" dirty="0">
                <a:latin typeface="Monaco" pitchFamily="2" charset="0"/>
              </a:rPr>
              <a:t> 39         "module": "artiq.coredevice.spi2",</a:t>
            </a:r>
          </a:p>
          <a:p>
            <a:r>
              <a:rPr lang="en-US" altLang="ko-Kore-KR" sz="1100" dirty="0">
                <a:latin typeface="Monaco" pitchFamily="2" charset="0"/>
              </a:rPr>
              <a:t> 40         "class": "</a:t>
            </a:r>
            <a:r>
              <a:rPr lang="en-US" altLang="ko-Kore-KR" sz="1100" dirty="0" err="1">
                <a:latin typeface="Monaco" pitchFamily="2" charset="0"/>
              </a:rPr>
              <a:t>SPIMaster</a:t>
            </a:r>
            <a:r>
              <a:rPr lang="en-US" altLang="ko-Kore-KR" sz="1100" dirty="0">
                <a:latin typeface="Monaco" pitchFamily="2" charset="0"/>
              </a:rPr>
              <a:t>",</a:t>
            </a:r>
          </a:p>
          <a:p>
            <a:r>
              <a:rPr lang="en-US" altLang="ko-Kore-KR" sz="1100" dirty="0">
                <a:latin typeface="Monaco" pitchFamily="2" charset="0"/>
              </a:rPr>
              <a:t> 41         "arguments": {"channel": 9}</a:t>
            </a:r>
          </a:p>
          <a:p>
            <a:r>
              <a:rPr lang="en-US" altLang="ko-Kore-KR" sz="1100" dirty="0">
                <a:latin typeface="Monaco" pitchFamily="2" charset="0"/>
              </a:rPr>
              <a:t> 42     },</a:t>
            </a:r>
          </a:p>
          <a:p>
            <a:r>
              <a:rPr lang="en-US" altLang="ko-Kore-KR" sz="1100" dirty="0">
                <a:latin typeface="Monaco" pitchFamily="2" charset="0"/>
              </a:rPr>
              <a:t> 43     ttl_urukul0_io_update={</a:t>
            </a:r>
          </a:p>
          <a:p>
            <a:r>
              <a:rPr lang="en-US" altLang="ko-Kore-KR" sz="1100" dirty="0">
                <a:latin typeface="Monaco" pitchFamily="2" charset="0"/>
              </a:rPr>
              <a:t> 44         "type": "local",</a:t>
            </a:r>
          </a:p>
          <a:p>
            <a:r>
              <a:rPr lang="en-US" altLang="ko-Kore-KR" sz="1100" dirty="0">
                <a:latin typeface="Monaco" pitchFamily="2" charset="0"/>
              </a:rPr>
              <a:t> 45         "module": "</a:t>
            </a:r>
            <a:r>
              <a:rPr lang="en-US" altLang="ko-Kore-KR" sz="1100" dirty="0" err="1">
                <a:latin typeface="Monaco" pitchFamily="2" charset="0"/>
              </a:rPr>
              <a:t>artiq.coredevice.ttl</a:t>
            </a:r>
            <a:r>
              <a:rPr lang="en-US" altLang="ko-Kore-KR" sz="1100" dirty="0">
                <a:latin typeface="Monaco" pitchFamily="2" charset="0"/>
              </a:rPr>
              <a:t>",</a:t>
            </a:r>
          </a:p>
          <a:p>
            <a:r>
              <a:rPr lang="en-US" altLang="ko-Kore-KR" sz="1100" dirty="0">
                <a:latin typeface="Monaco" pitchFamily="2" charset="0"/>
              </a:rPr>
              <a:t> 46         "class": "</a:t>
            </a:r>
            <a:r>
              <a:rPr lang="en-US" altLang="ko-Kore-KR" sz="1100" dirty="0" err="1">
                <a:latin typeface="Monaco" pitchFamily="2" charset="0"/>
              </a:rPr>
              <a:t>TTLOut</a:t>
            </a:r>
            <a:r>
              <a:rPr lang="en-US" altLang="ko-Kore-KR" sz="1100" dirty="0">
                <a:latin typeface="Monaco" pitchFamily="2" charset="0"/>
              </a:rPr>
              <a:t>",</a:t>
            </a:r>
          </a:p>
          <a:p>
            <a:r>
              <a:rPr lang="en-US" altLang="ko-Kore-KR" sz="1100" dirty="0">
                <a:latin typeface="Monaco" pitchFamily="2" charset="0"/>
              </a:rPr>
              <a:t> 47         "arguments": {"channel": 10}</a:t>
            </a:r>
          </a:p>
          <a:p>
            <a:r>
              <a:rPr lang="en-US" altLang="ko-Kore-KR" sz="1100" dirty="0">
                <a:latin typeface="Monaco" pitchFamily="2" charset="0"/>
              </a:rPr>
              <a:t> 48     },</a:t>
            </a:r>
          </a:p>
          <a:p>
            <a:r>
              <a:rPr lang="en-US" altLang="ko-Kore-KR" sz="1100" dirty="0">
                <a:latin typeface="Monaco" pitchFamily="2" charset="0"/>
              </a:rPr>
              <a:t> 49     ttl_urukul0_sw0={</a:t>
            </a:r>
          </a:p>
          <a:p>
            <a:r>
              <a:rPr lang="en-US" altLang="ko-Kore-KR" sz="1100" dirty="0">
                <a:latin typeface="Monaco" pitchFamily="2" charset="0"/>
              </a:rPr>
              <a:t> 50         "type": "local",</a:t>
            </a:r>
          </a:p>
          <a:p>
            <a:r>
              <a:rPr lang="en-US" altLang="ko-Kore-KR" sz="1100" dirty="0">
                <a:latin typeface="Monaco" pitchFamily="2" charset="0"/>
              </a:rPr>
              <a:t> 51         "module": "</a:t>
            </a:r>
            <a:r>
              <a:rPr lang="en-US" altLang="ko-Kore-KR" sz="1100" dirty="0" err="1">
                <a:latin typeface="Monaco" pitchFamily="2" charset="0"/>
              </a:rPr>
              <a:t>artiq.coredevice.ttl</a:t>
            </a:r>
            <a:r>
              <a:rPr lang="en-US" altLang="ko-Kore-KR" sz="1100" dirty="0">
                <a:latin typeface="Monaco" pitchFamily="2" charset="0"/>
              </a:rPr>
              <a:t>",</a:t>
            </a:r>
          </a:p>
          <a:p>
            <a:r>
              <a:rPr lang="en-US" altLang="ko-Kore-KR" sz="1100" dirty="0">
                <a:latin typeface="Monaco" pitchFamily="2" charset="0"/>
              </a:rPr>
              <a:t> 52         "class": "</a:t>
            </a:r>
            <a:r>
              <a:rPr lang="en-US" altLang="ko-Kore-KR" sz="1100" dirty="0" err="1">
                <a:latin typeface="Monaco" pitchFamily="2" charset="0"/>
              </a:rPr>
              <a:t>TTLOut</a:t>
            </a:r>
            <a:r>
              <a:rPr lang="en-US" altLang="ko-Kore-KR" sz="1100" dirty="0">
                <a:latin typeface="Monaco" pitchFamily="2" charset="0"/>
              </a:rPr>
              <a:t>",</a:t>
            </a:r>
          </a:p>
          <a:p>
            <a:r>
              <a:rPr lang="en-US" altLang="ko-Kore-KR" sz="1100" dirty="0">
                <a:latin typeface="Monaco" pitchFamily="2" charset="0"/>
              </a:rPr>
              <a:t> 53         "arguments": {"channel": 11}</a:t>
            </a:r>
          </a:p>
          <a:p>
            <a:r>
              <a:rPr lang="en-US" altLang="ko-Kore-KR" sz="1100" dirty="0">
                <a:latin typeface="Monaco" pitchFamily="2" charset="0"/>
              </a:rPr>
              <a:t> 54     },</a:t>
            </a:r>
          </a:p>
          <a:p>
            <a:r>
              <a:rPr lang="en-US" altLang="ko-Kore-KR" sz="1100" dirty="0">
                <a:latin typeface="Monaco" pitchFamily="2" charset="0"/>
              </a:rPr>
              <a:t> </a:t>
            </a:r>
            <a:endParaRPr lang="ko-Kore-KR" altLang="en-US" sz="11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125130E-132D-4864-7AA7-94B73E395985}"/>
              </a:ext>
            </a:extLst>
          </p:cNvPr>
          <p:cNvSpPr/>
          <p:nvPr/>
        </p:nvSpPr>
        <p:spPr>
          <a:xfrm>
            <a:off x="308047" y="3738422"/>
            <a:ext cx="3150046" cy="96864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159B9E-E899-068F-9FBE-CF5150429582}"/>
              </a:ext>
            </a:extLst>
          </p:cNvPr>
          <p:cNvSpPr txBox="1"/>
          <p:nvPr/>
        </p:nvSpPr>
        <p:spPr>
          <a:xfrm>
            <a:off x="5201481" y="4076550"/>
            <a:ext cx="155713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300" dirty="0"/>
              <a:t>IO_UPDATE pin</a:t>
            </a:r>
            <a:endParaRPr kumimoji="1" lang="ko-Kore-KR" altLang="en-US" sz="1300" dirty="0"/>
          </a:p>
        </p:txBody>
      </p:sp>
      <p:cxnSp>
        <p:nvCxnSpPr>
          <p:cNvPr id="9" name="꺾인 연결선[E] 7">
            <a:extLst>
              <a:ext uri="{FF2B5EF4-FFF2-40B4-BE49-F238E27FC236}">
                <a16:creationId xmlns:a16="http://schemas.microsoft.com/office/drawing/2014/main" id="{D79CFD9D-E7DE-3D86-8574-AE326191EC3D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 flipV="1">
            <a:off x="3458093" y="4222744"/>
            <a:ext cx="1743388" cy="1"/>
          </a:xfrm>
          <a:prstGeom prst="bentConnector3">
            <a:avLst>
              <a:gd name="adj1" fmla="val 50000"/>
            </a:avLst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37F95F9-1CA1-0297-B9AD-BE337AB8C3B6}"/>
              </a:ext>
            </a:extLst>
          </p:cNvPr>
          <p:cNvSpPr/>
          <p:nvPr/>
        </p:nvSpPr>
        <p:spPr>
          <a:xfrm>
            <a:off x="308047" y="2721152"/>
            <a:ext cx="3150046" cy="96864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177315-9F0B-F5F2-961B-59B80241CDCF}"/>
              </a:ext>
            </a:extLst>
          </p:cNvPr>
          <p:cNvSpPr txBox="1"/>
          <p:nvPr/>
        </p:nvSpPr>
        <p:spPr>
          <a:xfrm>
            <a:off x="5201481" y="3059280"/>
            <a:ext cx="200439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300" dirty="0"/>
              <a:t>SPI interface pin (4-wire)</a:t>
            </a:r>
            <a:endParaRPr kumimoji="1" lang="ko-Kore-KR" altLang="en-US" sz="1300" dirty="0"/>
          </a:p>
        </p:txBody>
      </p:sp>
      <p:cxnSp>
        <p:nvCxnSpPr>
          <p:cNvPr id="12" name="꺾인 연결선[E] 12">
            <a:extLst>
              <a:ext uri="{FF2B5EF4-FFF2-40B4-BE49-F238E27FC236}">
                <a16:creationId xmlns:a16="http://schemas.microsoft.com/office/drawing/2014/main" id="{891016A4-703A-0114-71BF-B5D751E8DB42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 flipV="1">
            <a:off x="3458093" y="3205474"/>
            <a:ext cx="1743388" cy="1"/>
          </a:xfrm>
          <a:prstGeom prst="bentConnector3">
            <a:avLst>
              <a:gd name="adj1" fmla="val 50000"/>
            </a:avLst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FF4A8F6-6D30-4C4A-4E70-8C2191DA089E}"/>
              </a:ext>
            </a:extLst>
          </p:cNvPr>
          <p:cNvSpPr/>
          <p:nvPr/>
        </p:nvSpPr>
        <p:spPr>
          <a:xfrm>
            <a:off x="308047" y="4729097"/>
            <a:ext cx="3150046" cy="99215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F55EC12-7DA2-964B-9987-13441374893D}"/>
              </a:ext>
            </a:extLst>
          </p:cNvPr>
          <p:cNvSpPr txBox="1"/>
          <p:nvPr/>
        </p:nvSpPr>
        <p:spPr>
          <a:xfrm>
            <a:off x="5201481" y="5078979"/>
            <a:ext cx="107834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300" dirty="0"/>
              <a:t>RF switch pin</a:t>
            </a:r>
            <a:endParaRPr kumimoji="1" lang="ko-Kore-KR" altLang="en-US" sz="1300" dirty="0"/>
          </a:p>
        </p:txBody>
      </p:sp>
      <p:cxnSp>
        <p:nvCxnSpPr>
          <p:cNvPr id="15" name="꺾인 연결선[E] 17">
            <a:extLst>
              <a:ext uri="{FF2B5EF4-FFF2-40B4-BE49-F238E27FC236}">
                <a16:creationId xmlns:a16="http://schemas.microsoft.com/office/drawing/2014/main" id="{028AED5B-AAA4-B22C-ECA6-74A62B6D011F}"/>
              </a:ext>
            </a:extLst>
          </p:cNvPr>
          <p:cNvCxnSpPr>
            <a:cxnSpLocks/>
            <a:stCxn id="13" idx="3"/>
            <a:endCxn id="14" idx="1"/>
          </p:cNvCxnSpPr>
          <p:nvPr/>
        </p:nvCxnSpPr>
        <p:spPr>
          <a:xfrm flipV="1">
            <a:off x="3458093" y="5225173"/>
            <a:ext cx="1743388" cy="1"/>
          </a:xfrm>
          <a:prstGeom prst="bentConnector3">
            <a:avLst>
              <a:gd name="adj1" fmla="val 50000"/>
            </a:avLst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984679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0CC5AAA-E723-EE36-DBD9-911C123D01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2023. 2. 1.</a:t>
            </a:r>
            <a:endParaRPr kumimoji="1" lang="ko-Kore-KR" altLang="en-US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E7D5BAC2-1DF0-1B87-2A11-F5BAD6110A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44" y="156580"/>
            <a:ext cx="12021312" cy="893542"/>
          </a:xfrm>
        </p:spPr>
        <p:txBody>
          <a:bodyPr/>
          <a:lstStyle/>
          <a:p>
            <a:r>
              <a:rPr kumimoji="1" lang="en-US" altLang="ko-Kore-KR" dirty="0" err="1"/>
              <a:t>DeviceDB</a:t>
            </a:r>
            <a:r>
              <a:rPr kumimoji="1" lang="en-US" altLang="ko-Kore-KR" dirty="0"/>
              <a:t>(3)</a:t>
            </a:r>
            <a:endParaRPr kumimoji="1" lang="ko-Kore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918226D-B036-1B7D-B4D6-1188C39CC9DC}"/>
              </a:ext>
            </a:extLst>
          </p:cNvPr>
          <p:cNvSpPr/>
          <p:nvPr/>
        </p:nvSpPr>
        <p:spPr>
          <a:xfrm>
            <a:off x="247109" y="1143564"/>
            <a:ext cx="6096000" cy="533992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100" dirty="0">
                <a:latin typeface="Monaco" pitchFamily="2" charset="0"/>
              </a:rPr>
              <a:t> </a:t>
            </a:r>
            <a:r>
              <a:rPr lang="en-US" altLang="ko-Kore-KR" sz="1100" dirty="0">
                <a:latin typeface="Monaco" pitchFamily="2" charset="0"/>
              </a:rPr>
              <a:t>55     ttl_urukul0_sw1={ </a:t>
            </a:r>
          </a:p>
          <a:p>
            <a:r>
              <a:rPr lang="ko-KR" altLang="en-US" sz="1100" dirty="0">
                <a:latin typeface="Monaco" pitchFamily="2" charset="0"/>
              </a:rPr>
              <a:t> </a:t>
            </a:r>
            <a:r>
              <a:rPr lang="en-US" altLang="ko-Kore-KR" sz="1100" dirty="0">
                <a:latin typeface="Monaco" pitchFamily="2" charset="0"/>
              </a:rPr>
              <a:t>56         "type": "local",</a:t>
            </a:r>
          </a:p>
          <a:p>
            <a:r>
              <a:rPr lang="en-US" altLang="ko-Kore-KR" sz="1100" dirty="0">
                <a:latin typeface="Monaco" pitchFamily="2" charset="0"/>
              </a:rPr>
              <a:t> 57         "module": "</a:t>
            </a:r>
            <a:r>
              <a:rPr lang="en-US" altLang="ko-Kore-KR" sz="1100" dirty="0" err="1">
                <a:latin typeface="Monaco" pitchFamily="2" charset="0"/>
              </a:rPr>
              <a:t>artiq.coredevice.ttl</a:t>
            </a:r>
            <a:r>
              <a:rPr lang="en-US" altLang="ko-Kore-KR" sz="1100" dirty="0">
                <a:latin typeface="Monaco" pitchFamily="2" charset="0"/>
              </a:rPr>
              <a:t>",</a:t>
            </a:r>
          </a:p>
          <a:p>
            <a:r>
              <a:rPr lang="en-US" altLang="ko-Kore-KR" sz="1100" dirty="0">
                <a:latin typeface="Monaco" pitchFamily="2" charset="0"/>
              </a:rPr>
              <a:t> 58         "class": "</a:t>
            </a:r>
            <a:r>
              <a:rPr lang="en-US" altLang="ko-Kore-KR" sz="1100" dirty="0" err="1">
                <a:latin typeface="Monaco" pitchFamily="2" charset="0"/>
              </a:rPr>
              <a:t>TTLOut</a:t>
            </a:r>
            <a:r>
              <a:rPr lang="en-US" altLang="ko-Kore-KR" sz="1100" dirty="0">
                <a:latin typeface="Monaco" pitchFamily="2" charset="0"/>
              </a:rPr>
              <a:t>",</a:t>
            </a:r>
          </a:p>
          <a:p>
            <a:r>
              <a:rPr lang="en-US" altLang="ko-Kore-KR" sz="1100" dirty="0">
                <a:latin typeface="Monaco" pitchFamily="2" charset="0"/>
              </a:rPr>
              <a:t> 59         "arguments": {"channel": 12}</a:t>
            </a:r>
          </a:p>
          <a:p>
            <a:r>
              <a:rPr lang="en-US" altLang="ko-Kore-KR" sz="1100" dirty="0">
                <a:latin typeface="Monaco" pitchFamily="2" charset="0"/>
              </a:rPr>
              <a:t> 60     },</a:t>
            </a:r>
          </a:p>
          <a:p>
            <a:r>
              <a:rPr lang="en-US" altLang="ko-Kore-KR" sz="1100" dirty="0">
                <a:latin typeface="Monaco" pitchFamily="2" charset="0"/>
              </a:rPr>
              <a:t> 61     ttl_urukul0_sw2={</a:t>
            </a:r>
          </a:p>
          <a:p>
            <a:r>
              <a:rPr lang="en-US" altLang="ko-Kore-KR" sz="1100" dirty="0">
                <a:latin typeface="Monaco" pitchFamily="2" charset="0"/>
              </a:rPr>
              <a:t> 62         "type": "local",</a:t>
            </a:r>
          </a:p>
          <a:p>
            <a:r>
              <a:rPr lang="en-US" altLang="ko-Kore-KR" sz="1100" dirty="0">
                <a:latin typeface="Monaco" pitchFamily="2" charset="0"/>
              </a:rPr>
              <a:t> 63         "module": "</a:t>
            </a:r>
            <a:r>
              <a:rPr lang="en-US" altLang="ko-Kore-KR" sz="1100" dirty="0" err="1">
                <a:latin typeface="Monaco" pitchFamily="2" charset="0"/>
              </a:rPr>
              <a:t>artiq.coredevice.ttl</a:t>
            </a:r>
            <a:r>
              <a:rPr lang="en-US" altLang="ko-Kore-KR" sz="1100" dirty="0">
                <a:latin typeface="Monaco" pitchFamily="2" charset="0"/>
              </a:rPr>
              <a:t>",</a:t>
            </a:r>
          </a:p>
          <a:p>
            <a:r>
              <a:rPr lang="en-US" altLang="ko-Kore-KR" sz="1100" dirty="0">
                <a:latin typeface="Monaco" pitchFamily="2" charset="0"/>
              </a:rPr>
              <a:t> 64         "class": "</a:t>
            </a:r>
            <a:r>
              <a:rPr lang="en-US" altLang="ko-Kore-KR" sz="1100" dirty="0" err="1">
                <a:latin typeface="Monaco" pitchFamily="2" charset="0"/>
              </a:rPr>
              <a:t>TTLOut</a:t>
            </a:r>
            <a:r>
              <a:rPr lang="en-US" altLang="ko-Kore-KR" sz="1100" dirty="0">
                <a:latin typeface="Monaco" pitchFamily="2" charset="0"/>
              </a:rPr>
              <a:t>",</a:t>
            </a:r>
          </a:p>
          <a:p>
            <a:r>
              <a:rPr lang="en-US" altLang="ko-Kore-KR" sz="1100" dirty="0">
                <a:latin typeface="Monaco" pitchFamily="2" charset="0"/>
              </a:rPr>
              <a:t> 65         "arguments": {"channel": 13}</a:t>
            </a:r>
          </a:p>
          <a:p>
            <a:r>
              <a:rPr lang="en-US" altLang="ko-Kore-KR" sz="1100" dirty="0">
                <a:latin typeface="Monaco" pitchFamily="2" charset="0"/>
              </a:rPr>
              <a:t> 66     },</a:t>
            </a:r>
          </a:p>
          <a:p>
            <a:r>
              <a:rPr lang="en-US" altLang="ko-Kore-KR" sz="1100" dirty="0">
                <a:latin typeface="Monaco" pitchFamily="2" charset="0"/>
              </a:rPr>
              <a:t> 67     ttl_urukul0_sw3={</a:t>
            </a:r>
          </a:p>
          <a:p>
            <a:r>
              <a:rPr lang="en-US" altLang="ko-Kore-KR" sz="1100" dirty="0">
                <a:latin typeface="Monaco" pitchFamily="2" charset="0"/>
              </a:rPr>
              <a:t> 68         "type": "local",</a:t>
            </a:r>
          </a:p>
          <a:p>
            <a:r>
              <a:rPr lang="en-US" altLang="ko-Kore-KR" sz="1100" dirty="0">
                <a:latin typeface="Monaco" pitchFamily="2" charset="0"/>
              </a:rPr>
              <a:t> 69         "module": "</a:t>
            </a:r>
            <a:r>
              <a:rPr lang="en-US" altLang="ko-Kore-KR" sz="1100" dirty="0" err="1">
                <a:latin typeface="Monaco" pitchFamily="2" charset="0"/>
              </a:rPr>
              <a:t>artiq.coredevice.ttl</a:t>
            </a:r>
            <a:r>
              <a:rPr lang="en-US" altLang="ko-Kore-KR" sz="1100" dirty="0">
                <a:latin typeface="Monaco" pitchFamily="2" charset="0"/>
              </a:rPr>
              <a:t>",</a:t>
            </a:r>
          </a:p>
          <a:p>
            <a:r>
              <a:rPr lang="en-US" altLang="ko-Kore-KR" sz="1100" dirty="0">
                <a:latin typeface="Monaco" pitchFamily="2" charset="0"/>
              </a:rPr>
              <a:t> 70         "class": "</a:t>
            </a:r>
            <a:r>
              <a:rPr lang="en-US" altLang="ko-Kore-KR" sz="1100" dirty="0" err="1">
                <a:latin typeface="Monaco" pitchFamily="2" charset="0"/>
              </a:rPr>
              <a:t>TTLOut</a:t>
            </a:r>
            <a:r>
              <a:rPr lang="en-US" altLang="ko-Kore-KR" sz="1100" dirty="0">
                <a:latin typeface="Monaco" pitchFamily="2" charset="0"/>
              </a:rPr>
              <a:t>",</a:t>
            </a:r>
          </a:p>
          <a:p>
            <a:r>
              <a:rPr lang="en-US" altLang="ko-Kore-KR" sz="1100" dirty="0">
                <a:latin typeface="Monaco" pitchFamily="2" charset="0"/>
              </a:rPr>
              <a:t> 71         "arguments": {"channel": 14}</a:t>
            </a:r>
          </a:p>
          <a:p>
            <a:r>
              <a:rPr lang="en-US" altLang="ko-Kore-KR" sz="1100" dirty="0">
                <a:latin typeface="Monaco" pitchFamily="2" charset="0"/>
              </a:rPr>
              <a:t> 72     },</a:t>
            </a:r>
          </a:p>
          <a:p>
            <a:r>
              <a:rPr lang="en-US" altLang="ko-Kore-KR" sz="1100" dirty="0">
                <a:latin typeface="Monaco" pitchFamily="2" charset="0"/>
              </a:rPr>
              <a:t> 73     urukul0_cpld={</a:t>
            </a:r>
          </a:p>
          <a:p>
            <a:r>
              <a:rPr lang="en-US" altLang="ko-Kore-KR" sz="1100" dirty="0">
                <a:latin typeface="Monaco" pitchFamily="2" charset="0"/>
              </a:rPr>
              <a:t> 74         "type": "local",</a:t>
            </a:r>
          </a:p>
          <a:p>
            <a:r>
              <a:rPr lang="en-US" altLang="ko-Kore-KR" sz="1100" dirty="0">
                <a:latin typeface="Monaco" pitchFamily="2" charset="0"/>
              </a:rPr>
              <a:t> 75         "module": "</a:t>
            </a:r>
            <a:r>
              <a:rPr lang="en-US" altLang="ko-Kore-KR" sz="1100" dirty="0" err="1">
                <a:latin typeface="Monaco" pitchFamily="2" charset="0"/>
              </a:rPr>
              <a:t>artiq.coredevice.urukul</a:t>
            </a:r>
            <a:r>
              <a:rPr lang="en-US" altLang="ko-Kore-KR" sz="1100" dirty="0">
                <a:latin typeface="Monaco" pitchFamily="2" charset="0"/>
              </a:rPr>
              <a:t>",</a:t>
            </a:r>
          </a:p>
          <a:p>
            <a:r>
              <a:rPr lang="en-US" altLang="ko-Kore-KR" sz="1100" dirty="0">
                <a:latin typeface="Monaco" pitchFamily="2" charset="0"/>
              </a:rPr>
              <a:t> 76         "class": "CPLD",</a:t>
            </a:r>
          </a:p>
          <a:p>
            <a:r>
              <a:rPr lang="en-US" altLang="ko-Kore-KR" sz="1100" dirty="0">
                <a:latin typeface="Monaco" pitchFamily="2" charset="0"/>
              </a:rPr>
              <a:t> 77         "arguments": {</a:t>
            </a:r>
          </a:p>
          <a:p>
            <a:r>
              <a:rPr lang="en-US" altLang="ko-Kore-KR" sz="1100" dirty="0">
                <a:latin typeface="Monaco" pitchFamily="2" charset="0"/>
              </a:rPr>
              <a:t> 78             "</a:t>
            </a:r>
            <a:r>
              <a:rPr lang="en-US" altLang="ko-Kore-KR" sz="1100" dirty="0" err="1">
                <a:latin typeface="Monaco" pitchFamily="2" charset="0"/>
              </a:rPr>
              <a:t>spi_device</a:t>
            </a:r>
            <a:r>
              <a:rPr lang="en-US" altLang="ko-Kore-KR" sz="1100" dirty="0">
                <a:latin typeface="Monaco" pitchFamily="2" charset="0"/>
              </a:rPr>
              <a:t>": "spi_urukul0",</a:t>
            </a:r>
          </a:p>
          <a:p>
            <a:r>
              <a:rPr lang="en-US" altLang="ko-Kore-KR" sz="1100" dirty="0">
                <a:latin typeface="Monaco" pitchFamily="2" charset="0"/>
              </a:rPr>
              <a:t> 79             "</a:t>
            </a:r>
            <a:r>
              <a:rPr lang="en-US" altLang="ko-Kore-KR" sz="1100" dirty="0" err="1">
                <a:latin typeface="Monaco" pitchFamily="2" charset="0"/>
              </a:rPr>
              <a:t>io_update_device</a:t>
            </a:r>
            <a:r>
              <a:rPr lang="en-US" altLang="ko-Kore-KR" sz="1100" dirty="0">
                <a:latin typeface="Monaco" pitchFamily="2" charset="0"/>
              </a:rPr>
              <a:t>": "ttl_urukul0_io_update",</a:t>
            </a:r>
          </a:p>
          <a:p>
            <a:r>
              <a:rPr lang="en-US" altLang="ko-Kore-KR" sz="1100" dirty="0">
                <a:latin typeface="Monaco" pitchFamily="2" charset="0"/>
              </a:rPr>
              <a:t> 80             "</a:t>
            </a:r>
            <a:r>
              <a:rPr lang="en-US" altLang="ko-Kore-KR" sz="1100" dirty="0" err="1">
                <a:latin typeface="Monaco" pitchFamily="2" charset="0"/>
              </a:rPr>
              <a:t>refclk</a:t>
            </a:r>
            <a:r>
              <a:rPr lang="en-US" altLang="ko-Kore-KR" sz="1100" dirty="0">
                <a:latin typeface="Monaco" pitchFamily="2" charset="0"/>
              </a:rPr>
              <a:t>": 150e6,</a:t>
            </a:r>
          </a:p>
          <a:p>
            <a:r>
              <a:rPr lang="en-US" altLang="ko-Kore-KR" sz="1100" dirty="0">
                <a:latin typeface="Monaco" pitchFamily="2" charset="0"/>
              </a:rPr>
              <a:t> 81             "</a:t>
            </a:r>
            <a:r>
              <a:rPr lang="en-US" altLang="ko-Kore-KR" sz="1100" dirty="0" err="1">
                <a:latin typeface="Monaco" pitchFamily="2" charset="0"/>
              </a:rPr>
              <a:t>clk_sel</a:t>
            </a:r>
            <a:r>
              <a:rPr lang="en-US" altLang="ko-Kore-KR" sz="1100" dirty="0">
                <a:latin typeface="Monaco" pitchFamily="2" charset="0"/>
              </a:rPr>
              <a:t>": 2</a:t>
            </a:r>
          </a:p>
          <a:p>
            <a:r>
              <a:rPr lang="en-US" altLang="ko-Kore-KR" sz="1100" dirty="0">
                <a:latin typeface="Monaco" pitchFamily="2" charset="0"/>
              </a:rPr>
              <a:t> 82         }</a:t>
            </a:r>
          </a:p>
          <a:p>
            <a:r>
              <a:rPr lang="en-US" altLang="ko-Kore-KR" sz="1100" dirty="0">
                <a:latin typeface="Monaco" pitchFamily="2" charset="0"/>
              </a:rPr>
              <a:t> 83     }</a:t>
            </a:r>
          </a:p>
          <a:p>
            <a:r>
              <a:rPr lang="en-US" altLang="ko-Kore-KR" sz="1100" dirty="0">
                <a:latin typeface="Monaco" pitchFamily="2" charset="0"/>
              </a:rPr>
              <a:t> 84 )</a:t>
            </a:r>
            <a:endParaRPr lang="en-US" altLang="ko-Kore-KR" sz="1100" dirty="0">
              <a:effectLst/>
              <a:latin typeface="Monaco" pitchFamily="2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DAB040B-2DBD-B3F8-D185-F935CB4F420E}"/>
              </a:ext>
            </a:extLst>
          </p:cNvPr>
          <p:cNvSpPr/>
          <p:nvPr/>
        </p:nvSpPr>
        <p:spPr>
          <a:xfrm>
            <a:off x="342206" y="5043638"/>
            <a:ext cx="2388004" cy="1705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D819BC-F012-1FD2-3BBB-964474E828B4}"/>
              </a:ext>
            </a:extLst>
          </p:cNvPr>
          <p:cNvSpPr txBox="1"/>
          <p:nvPr/>
        </p:nvSpPr>
        <p:spPr>
          <a:xfrm>
            <a:off x="6096000" y="4979566"/>
            <a:ext cx="388381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300" dirty="0"/>
              <a:t>SPI bus for CPLD </a:t>
            </a:r>
            <a:endParaRPr kumimoji="1" lang="ko-Kore-KR" altLang="en-US" sz="1300" dirty="0"/>
          </a:p>
        </p:txBody>
      </p:sp>
      <p:cxnSp>
        <p:nvCxnSpPr>
          <p:cNvPr id="9" name="꺾인 연결선[E] 7">
            <a:extLst>
              <a:ext uri="{FF2B5EF4-FFF2-40B4-BE49-F238E27FC236}">
                <a16:creationId xmlns:a16="http://schemas.microsoft.com/office/drawing/2014/main" id="{DD70EBD0-B7E9-1A35-0499-FAADE9CE2D94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 flipV="1">
            <a:off x="2730210" y="5125760"/>
            <a:ext cx="3365790" cy="3161"/>
          </a:xfrm>
          <a:prstGeom prst="bentConnector3">
            <a:avLst>
              <a:gd name="adj1" fmla="val 50000"/>
            </a:avLst>
          </a:prstGeom>
          <a:ln w="127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EA66278-3FAA-D1EE-FA2C-B29F4E0B65FD}"/>
              </a:ext>
            </a:extLst>
          </p:cNvPr>
          <p:cNvSpPr/>
          <p:nvPr/>
        </p:nvSpPr>
        <p:spPr>
          <a:xfrm>
            <a:off x="342205" y="5216893"/>
            <a:ext cx="3738497" cy="1705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915645D-0C54-81AC-B30D-E1092FEEE113}"/>
              </a:ext>
            </a:extLst>
          </p:cNvPr>
          <p:cNvSpPr txBox="1"/>
          <p:nvPr/>
        </p:nvSpPr>
        <p:spPr>
          <a:xfrm>
            <a:off x="6096000" y="5152821"/>
            <a:ext cx="388381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300" dirty="0"/>
              <a:t>IO update channel</a:t>
            </a:r>
            <a:endParaRPr kumimoji="1" lang="ko-Kore-KR" altLang="en-US" sz="1300" dirty="0"/>
          </a:p>
        </p:txBody>
      </p:sp>
      <p:cxnSp>
        <p:nvCxnSpPr>
          <p:cNvPr id="12" name="꺾인 연결선[E] 18">
            <a:extLst>
              <a:ext uri="{FF2B5EF4-FFF2-40B4-BE49-F238E27FC236}">
                <a16:creationId xmlns:a16="http://schemas.microsoft.com/office/drawing/2014/main" id="{5C316B64-5F18-9E38-77D8-CA552035497E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 flipV="1">
            <a:off x="4080702" y="5299015"/>
            <a:ext cx="2015298" cy="3161"/>
          </a:xfrm>
          <a:prstGeom prst="bentConnector3">
            <a:avLst>
              <a:gd name="adj1" fmla="val 50000"/>
            </a:avLst>
          </a:prstGeom>
          <a:ln w="127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3B4795E-62C8-ECC9-661C-A1714E15A6A2}"/>
              </a:ext>
            </a:extLst>
          </p:cNvPr>
          <p:cNvSpPr/>
          <p:nvPr/>
        </p:nvSpPr>
        <p:spPr>
          <a:xfrm>
            <a:off x="342205" y="5560960"/>
            <a:ext cx="3738497" cy="1705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21A9A1B-0E76-7AEA-48A4-99BCC00E3A4F}"/>
              </a:ext>
            </a:extLst>
          </p:cNvPr>
          <p:cNvSpPr txBox="1"/>
          <p:nvPr/>
        </p:nvSpPr>
        <p:spPr>
          <a:xfrm>
            <a:off x="6096000" y="5496888"/>
            <a:ext cx="3883816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300" dirty="0"/>
              <a:t>select clock source</a:t>
            </a:r>
          </a:p>
          <a:p>
            <a:r>
              <a:rPr kumimoji="1" lang="en-US" altLang="ko-Kore-KR" sz="1300" dirty="0"/>
              <a:t>-0 : Onboard 100MHz </a:t>
            </a:r>
            <a:r>
              <a:rPr kumimoji="1" lang="en-US" altLang="ko-Kore-KR" sz="1300" dirty="0" err="1"/>
              <a:t>Osillator</a:t>
            </a:r>
            <a:endParaRPr kumimoji="1" lang="en-US" altLang="ko-Kore-KR" sz="1300" dirty="0"/>
          </a:p>
          <a:p>
            <a:r>
              <a:rPr kumimoji="1" lang="en-US" altLang="ko-Kore-KR" sz="1300" dirty="0"/>
              <a:t>-1 : External SMA</a:t>
            </a:r>
          </a:p>
          <a:p>
            <a:r>
              <a:rPr kumimoji="1" lang="en-US" altLang="ko-Kore-KR" sz="1300" dirty="0"/>
              <a:t>-2 : Internal MMCX</a:t>
            </a:r>
          </a:p>
        </p:txBody>
      </p:sp>
      <p:cxnSp>
        <p:nvCxnSpPr>
          <p:cNvPr id="15" name="꺾인 연결선[E] 22">
            <a:extLst>
              <a:ext uri="{FF2B5EF4-FFF2-40B4-BE49-F238E27FC236}">
                <a16:creationId xmlns:a16="http://schemas.microsoft.com/office/drawing/2014/main" id="{12D33B98-B3D9-3CAC-BE0E-219F2B93E9B5}"/>
              </a:ext>
            </a:extLst>
          </p:cNvPr>
          <p:cNvCxnSpPr>
            <a:cxnSpLocks/>
            <a:stCxn id="13" idx="3"/>
            <a:endCxn id="14" idx="1"/>
          </p:cNvCxnSpPr>
          <p:nvPr/>
        </p:nvCxnSpPr>
        <p:spPr>
          <a:xfrm>
            <a:off x="4080702" y="5646243"/>
            <a:ext cx="2015298" cy="296921"/>
          </a:xfrm>
          <a:prstGeom prst="bentConnector3">
            <a:avLst>
              <a:gd name="adj1" fmla="val 50000"/>
            </a:avLst>
          </a:prstGeom>
          <a:ln w="127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0F9D47DB-4665-88B7-FA1A-593AC56427EE}"/>
              </a:ext>
            </a:extLst>
          </p:cNvPr>
          <p:cNvGrpSpPr/>
          <p:nvPr/>
        </p:nvGrpSpPr>
        <p:grpSpPr>
          <a:xfrm>
            <a:off x="5403804" y="1145256"/>
            <a:ext cx="7402985" cy="3783312"/>
            <a:chOff x="5403804" y="1535059"/>
            <a:chExt cx="7402985" cy="3783312"/>
          </a:xfrm>
        </p:grpSpPr>
        <p:pic>
          <p:nvPicPr>
            <p:cNvPr id="17" name="그림 16" descr="전자기기, 회로이(가) 표시된 사진&#10;&#10;자동 생성된 설명">
              <a:extLst>
                <a:ext uri="{FF2B5EF4-FFF2-40B4-BE49-F238E27FC236}">
                  <a16:creationId xmlns:a16="http://schemas.microsoft.com/office/drawing/2014/main" id="{50CEBBF9-96F5-B2CE-67B0-998D4550061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16513" y="2843141"/>
              <a:ext cx="3397635" cy="2475230"/>
            </a:xfrm>
            <a:prstGeom prst="rect">
              <a:avLst/>
            </a:prstGeom>
          </p:spPr>
        </p:pic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C8AF958-7AE1-E0A3-5C08-992BAE5B9BF7}"/>
                </a:ext>
              </a:extLst>
            </p:cNvPr>
            <p:cNvSpPr/>
            <p:nvPr/>
          </p:nvSpPr>
          <p:spPr>
            <a:xfrm>
              <a:off x="7431681" y="3262702"/>
              <a:ext cx="285270" cy="163610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cxnSp>
          <p:nvCxnSpPr>
            <p:cNvPr id="19" name="꺾인 연결선[E] 19">
              <a:extLst>
                <a:ext uri="{FF2B5EF4-FFF2-40B4-BE49-F238E27FC236}">
                  <a16:creationId xmlns:a16="http://schemas.microsoft.com/office/drawing/2014/main" id="{CEB05E9D-BF8A-1167-1242-77280FBC000A}"/>
                </a:ext>
              </a:extLst>
            </p:cNvPr>
            <p:cNvCxnSpPr>
              <a:cxnSpLocks/>
              <a:stCxn id="18" idx="0"/>
              <a:endCxn id="20" idx="1"/>
            </p:cNvCxnSpPr>
            <p:nvPr/>
          </p:nvCxnSpPr>
          <p:spPr>
            <a:xfrm rot="16200000" flipH="1">
              <a:off x="8071096" y="2765922"/>
              <a:ext cx="388906" cy="1382467"/>
            </a:xfrm>
            <a:prstGeom prst="bentConnector4">
              <a:avLst>
                <a:gd name="adj1" fmla="val -58780"/>
                <a:gd name="adj2" fmla="val 89536"/>
              </a:avLst>
            </a:prstGeom>
            <a:ln w="12700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843E1C1-AF3F-AA65-E82D-E930E371DEB2}"/>
                </a:ext>
              </a:extLst>
            </p:cNvPr>
            <p:cNvSpPr txBox="1"/>
            <p:nvPr/>
          </p:nvSpPr>
          <p:spPr>
            <a:xfrm>
              <a:off x="8956783" y="3466942"/>
              <a:ext cx="18655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ore-KR" dirty="0"/>
                <a:t>AD9910 chip</a:t>
              </a: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94AB61A2-D84A-9C31-4047-F08D0D16223B}"/>
                </a:ext>
              </a:extLst>
            </p:cNvPr>
            <p:cNvSpPr/>
            <p:nvPr/>
          </p:nvSpPr>
          <p:spPr>
            <a:xfrm>
              <a:off x="8009178" y="3312720"/>
              <a:ext cx="519972" cy="48982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cxnSp>
          <p:nvCxnSpPr>
            <p:cNvPr id="22" name="꺾인 연결선[E] 25">
              <a:extLst>
                <a:ext uri="{FF2B5EF4-FFF2-40B4-BE49-F238E27FC236}">
                  <a16:creationId xmlns:a16="http://schemas.microsoft.com/office/drawing/2014/main" id="{CB7CE6C6-EDAC-3BE4-A65E-2EAAEFDBE1E4}"/>
                </a:ext>
              </a:extLst>
            </p:cNvPr>
            <p:cNvCxnSpPr>
              <a:cxnSpLocks/>
              <a:stCxn id="21" idx="2"/>
              <a:endCxn id="23" idx="1"/>
            </p:cNvCxnSpPr>
            <p:nvPr/>
          </p:nvCxnSpPr>
          <p:spPr>
            <a:xfrm rot="16200000" flipH="1">
              <a:off x="8507102" y="3564604"/>
              <a:ext cx="211742" cy="687619"/>
            </a:xfrm>
            <a:prstGeom prst="bentConnector2">
              <a:avLst/>
            </a:prstGeom>
            <a:ln w="12700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2D2DB50-610B-6CA0-0A20-217090BD4CD0}"/>
                </a:ext>
              </a:extLst>
            </p:cNvPr>
            <p:cNvSpPr txBox="1"/>
            <p:nvPr/>
          </p:nvSpPr>
          <p:spPr>
            <a:xfrm>
              <a:off x="8956783" y="3829619"/>
              <a:ext cx="38500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ore-KR" dirty="0"/>
                <a:t>CPLD chip    (XC2C256-6FTG256C)</a:t>
              </a: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500D804E-EA0A-5F43-A552-B96FAAE16EC8}"/>
                </a:ext>
              </a:extLst>
            </p:cNvPr>
            <p:cNvSpPr/>
            <p:nvPr/>
          </p:nvSpPr>
          <p:spPr>
            <a:xfrm>
              <a:off x="6384571" y="3397139"/>
              <a:ext cx="180871" cy="115795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cxnSp>
          <p:nvCxnSpPr>
            <p:cNvPr id="25" name="꺾인 연결선[E] 28">
              <a:extLst>
                <a:ext uri="{FF2B5EF4-FFF2-40B4-BE49-F238E27FC236}">
                  <a16:creationId xmlns:a16="http://schemas.microsoft.com/office/drawing/2014/main" id="{2394B4D6-2BF8-92AC-734A-F253316D60E9}"/>
                </a:ext>
              </a:extLst>
            </p:cNvPr>
            <p:cNvCxnSpPr>
              <a:cxnSpLocks/>
              <a:stCxn id="24" idx="0"/>
              <a:endCxn id="26" idx="1"/>
            </p:cNvCxnSpPr>
            <p:nvPr/>
          </p:nvCxnSpPr>
          <p:spPr>
            <a:xfrm rot="5400000" flipH="1" flipV="1">
              <a:off x="7242340" y="1682698"/>
              <a:ext cx="947109" cy="2481775"/>
            </a:xfrm>
            <a:prstGeom prst="bentConnector2">
              <a:avLst/>
            </a:prstGeom>
            <a:ln w="12700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DE014E8-18CB-A424-2055-69510571352C}"/>
                </a:ext>
              </a:extLst>
            </p:cNvPr>
            <p:cNvSpPr txBox="1"/>
            <p:nvPr/>
          </p:nvSpPr>
          <p:spPr>
            <a:xfrm>
              <a:off x="8956782" y="2265364"/>
              <a:ext cx="38500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ore-KR" dirty="0"/>
                <a:t>Attenuator chip (HMC542BLP4E)</a:t>
              </a: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46D8B7E2-3BB3-17AA-70AB-F300C4426462}"/>
                </a:ext>
              </a:extLst>
            </p:cNvPr>
            <p:cNvSpPr/>
            <p:nvPr/>
          </p:nvSpPr>
          <p:spPr>
            <a:xfrm>
              <a:off x="6224280" y="3348506"/>
              <a:ext cx="123037" cy="110291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cxnSp>
          <p:nvCxnSpPr>
            <p:cNvPr id="28" name="꺾인 연결선[E] 31">
              <a:extLst>
                <a:ext uri="{FF2B5EF4-FFF2-40B4-BE49-F238E27FC236}">
                  <a16:creationId xmlns:a16="http://schemas.microsoft.com/office/drawing/2014/main" id="{40C8CBFF-7709-F11B-B64E-ABAE40082F14}"/>
                </a:ext>
              </a:extLst>
            </p:cNvPr>
            <p:cNvCxnSpPr>
              <a:cxnSpLocks/>
              <a:stCxn id="27" idx="0"/>
              <a:endCxn id="29" idx="1"/>
            </p:cNvCxnSpPr>
            <p:nvPr/>
          </p:nvCxnSpPr>
          <p:spPr>
            <a:xfrm rot="5400000" flipH="1" flipV="1">
              <a:off x="6987386" y="1379111"/>
              <a:ext cx="1267808" cy="2670983"/>
            </a:xfrm>
            <a:prstGeom prst="bentConnector2">
              <a:avLst/>
            </a:prstGeom>
            <a:ln w="12700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8AF4084-AF77-0E0F-CC1A-4556B8BB21A2}"/>
                </a:ext>
              </a:extLst>
            </p:cNvPr>
            <p:cNvSpPr txBox="1"/>
            <p:nvPr/>
          </p:nvSpPr>
          <p:spPr>
            <a:xfrm>
              <a:off x="8956782" y="1896032"/>
              <a:ext cx="38500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ore-KR" dirty="0"/>
                <a:t>Preamp              (ERA-3SM+)</a:t>
              </a: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E87E0D16-BDF4-D13D-9F5D-2D27F3CCE0FC}"/>
                </a:ext>
              </a:extLst>
            </p:cNvPr>
            <p:cNvSpPr/>
            <p:nvPr/>
          </p:nvSpPr>
          <p:spPr>
            <a:xfrm>
              <a:off x="8566404" y="3694809"/>
              <a:ext cx="180871" cy="19132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cxnSp>
          <p:nvCxnSpPr>
            <p:cNvPr id="31" name="꺾인 연결선[E] 34">
              <a:extLst>
                <a:ext uri="{FF2B5EF4-FFF2-40B4-BE49-F238E27FC236}">
                  <a16:creationId xmlns:a16="http://schemas.microsoft.com/office/drawing/2014/main" id="{0CE97128-9033-4F0E-6AED-6B9AB36A163C}"/>
                </a:ext>
              </a:extLst>
            </p:cNvPr>
            <p:cNvCxnSpPr>
              <a:cxnSpLocks/>
              <a:stCxn id="30" idx="3"/>
              <a:endCxn id="32" idx="1"/>
            </p:cNvCxnSpPr>
            <p:nvPr/>
          </p:nvCxnSpPr>
          <p:spPr>
            <a:xfrm>
              <a:off x="8747275" y="3790470"/>
              <a:ext cx="209507" cy="582045"/>
            </a:xfrm>
            <a:prstGeom prst="bentConnector3">
              <a:avLst>
                <a:gd name="adj1" fmla="val 50000"/>
              </a:avLst>
            </a:prstGeom>
            <a:ln w="12700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7D05BA4-BC90-4D68-E280-3AE39C52FAB0}"/>
                </a:ext>
              </a:extLst>
            </p:cNvPr>
            <p:cNvSpPr txBox="1"/>
            <p:nvPr/>
          </p:nvSpPr>
          <p:spPr>
            <a:xfrm>
              <a:off x="8956782" y="4187849"/>
              <a:ext cx="38500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ore-KR" dirty="0"/>
                <a:t>Internal Clock (MMCX) -&gt; FPGA</a:t>
              </a: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F99260E8-B306-CCD1-28F8-F97D5BAF7647}"/>
                </a:ext>
              </a:extLst>
            </p:cNvPr>
            <p:cNvSpPr/>
            <p:nvPr/>
          </p:nvSpPr>
          <p:spPr>
            <a:xfrm>
              <a:off x="5403804" y="4510318"/>
              <a:ext cx="550153" cy="28483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cxnSp>
          <p:nvCxnSpPr>
            <p:cNvPr id="34" name="꺾인 연결선[E] 37">
              <a:extLst>
                <a:ext uri="{FF2B5EF4-FFF2-40B4-BE49-F238E27FC236}">
                  <a16:creationId xmlns:a16="http://schemas.microsoft.com/office/drawing/2014/main" id="{8BCD2C69-5738-A611-E861-9CB4DE6041E5}"/>
                </a:ext>
              </a:extLst>
            </p:cNvPr>
            <p:cNvCxnSpPr>
              <a:cxnSpLocks/>
              <a:stCxn id="33" idx="1"/>
              <a:endCxn id="35" idx="1"/>
            </p:cNvCxnSpPr>
            <p:nvPr/>
          </p:nvCxnSpPr>
          <p:spPr>
            <a:xfrm rot="10800000" flipH="1" flipV="1">
              <a:off x="5403804" y="4652734"/>
              <a:ext cx="3552978" cy="417071"/>
            </a:xfrm>
            <a:prstGeom prst="bentConnector3">
              <a:avLst>
                <a:gd name="adj1" fmla="val -6434"/>
              </a:avLst>
            </a:prstGeom>
            <a:ln w="12700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FF31522-84D7-B6E7-AFA8-82615B244373}"/>
                </a:ext>
              </a:extLst>
            </p:cNvPr>
            <p:cNvSpPr txBox="1"/>
            <p:nvPr/>
          </p:nvSpPr>
          <p:spPr>
            <a:xfrm>
              <a:off x="8956782" y="4885140"/>
              <a:ext cx="38500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ore-KR" dirty="0"/>
                <a:t>External Clock (SMA)</a:t>
              </a: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7C91D9DD-7BC4-8DF9-8AFE-703E95996C16}"/>
                </a:ext>
              </a:extLst>
            </p:cNvPr>
            <p:cNvSpPr/>
            <p:nvPr/>
          </p:nvSpPr>
          <p:spPr>
            <a:xfrm>
              <a:off x="6598111" y="4601980"/>
              <a:ext cx="222085" cy="29683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cxnSp>
          <p:nvCxnSpPr>
            <p:cNvPr id="37" name="꺾인 연결선[E] 40">
              <a:extLst>
                <a:ext uri="{FF2B5EF4-FFF2-40B4-BE49-F238E27FC236}">
                  <a16:creationId xmlns:a16="http://schemas.microsoft.com/office/drawing/2014/main" id="{1E895948-9FFC-D124-E3BD-DA6CBAE1E570}"/>
                </a:ext>
              </a:extLst>
            </p:cNvPr>
            <p:cNvCxnSpPr>
              <a:cxnSpLocks/>
              <a:stCxn id="36" idx="3"/>
              <a:endCxn id="38" idx="1"/>
            </p:cNvCxnSpPr>
            <p:nvPr/>
          </p:nvCxnSpPr>
          <p:spPr>
            <a:xfrm flipV="1">
              <a:off x="6820196" y="4723955"/>
              <a:ext cx="2136586" cy="26440"/>
            </a:xfrm>
            <a:prstGeom prst="bentConnector3">
              <a:avLst>
                <a:gd name="adj1" fmla="val 50000"/>
              </a:avLst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99A6D280-1D39-A9F4-37F8-C79A07DB33DC}"/>
                </a:ext>
              </a:extLst>
            </p:cNvPr>
            <p:cNvSpPr txBox="1"/>
            <p:nvPr/>
          </p:nvSpPr>
          <p:spPr>
            <a:xfrm>
              <a:off x="8956782" y="4539289"/>
              <a:ext cx="38500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ore-KR" dirty="0"/>
                <a:t>Onboard Oscillator (CCHD950)</a:t>
              </a: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964A1AE3-1BE4-B143-FCD2-021FB9518DEB}"/>
                </a:ext>
              </a:extLst>
            </p:cNvPr>
            <p:cNvSpPr/>
            <p:nvPr/>
          </p:nvSpPr>
          <p:spPr>
            <a:xfrm>
              <a:off x="6571377" y="3397139"/>
              <a:ext cx="165941" cy="115795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cxnSp>
          <p:nvCxnSpPr>
            <p:cNvPr id="40" name="꺾인 연결선[E] 43">
              <a:extLst>
                <a:ext uri="{FF2B5EF4-FFF2-40B4-BE49-F238E27FC236}">
                  <a16:creationId xmlns:a16="http://schemas.microsoft.com/office/drawing/2014/main" id="{DFB265F9-6DD2-C295-FA02-693A4F0B95AF}"/>
                </a:ext>
              </a:extLst>
            </p:cNvPr>
            <p:cNvCxnSpPr>
              <a:cxnSpLocks/>
              <a:stCxn id="39" idx="0"/>
              <a:endCxn id="41" idx="1"/>
            </p:cNvCxnSpPr>
            <p:nvPr/>
          </p:nvCxnSpPr>
          <p:spPr>
            <a:xfrm rot="5400000" flipH="1" flipV="1">
              <a:off x="7579385" y="2019742"/>
              <a:ext cx="452360" cy="2302434"/>
            </a:xfrm>
            <a:prstGeom prst="bentConnector2">
              <a:avLst/>
            </a:prstGeom>
            <a:ln w="12700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14C124A5-0491-3A4F-2E37-A3FC75960CE5}"/>
                </a:ext>
              </a:extLst>
            </p:cNvPr>
            <p:cNvSpPr txBox="1"/>
            <p:nvPr/>
          </p:nvSpPr>
          <p:spPr>
            <a:xfrm>
              <a:off x="8956782" y="2621613"/>
              <a:ext cx="385000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ore-KR" dirty="0"/>
                <a:t>Low pass filter   (LFCN-320 or User Defined)</a:t>
              </a: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21468900-93DB-6082-3F94-A907E76BA01C}"/>
                </a:ext>
              </a:extLst>
            </p:cNvPr>
            <p:cNvSpPr/>
            <p:nvPr/>
          </p:nvSpPr>
          <p:spPr>
            <a:xfrm>
              <a:off x="6006155" y="3397757"/>
              <a:ext cx="180871" cy="115795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cxnSp>
          <p:nvCxnSpPr>
            <p:cNvPr id="43" name="꺾인 연결선[E] 46">
              <a:extLst>
                <a:ext uri="{FF2B5EF4-FFF2-40B4-BE49-F238E27FC236}">
                  <a16:creationId xmlns:a16="http://schemas.microsoft.com/office/drawing/2014/main" id="{798AC8A1-CC13-4619-0676-D674CFF936DC}"/>
                </a:ext>
              </a:extLst>
            </p:cNvPr>
            <p:cNvCxnSpPr>
              <a:cxnSpLocks/>
              <a:stCxn id="42" idx="0"/>
              <a:endCxn id="44" idx="1"/>
            </p:cNvCxnSpPr>
            <p:nvPr/>
          </p:nvCxnSpPr>
          <p:spPr>
            <a:xfrm rot="5400000" flipH="1" flipV="1">
              <a:off x="6687670" y="1128646"/>
              <a:ext cx="1678032" cy="2860191"/>
            </a:xfrm>
            <a:prstGeom prst="bentConnector2">
              <a:avLst/>
            </a:prstGeom>
            <a:ln w="12700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38C704A6-C37E-9E88-8D7B-AF01F89F92B0}"/>
                </a:ext>
              </a:extLst>
            </p:cNvPr>
            <p:cNvSpPr txBox="1"/>
            <p:nvPr/>
          </p:nvSpPr>
          <p:spPr>
            <a:xfrm>
              <a:off x="8956782" y="1535059"/>
              <a:ext cx="38500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ore-KR" dirty="0"/>
                <a:t>RF Switch           (HMC349ALP4CE)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786166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ECE1AA-D3BD-5595-888E-F493A15FF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Final Cause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5581B88-E9DD-71D3-52BE-8D1B6EEF63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344" y="5042140"/>
            <a:ext cx="12021312" cy="16990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Different time of profile signal arrival time </a:t>
            </a:r>
          </a:p>
          <a:p>
            <a:pPr marL="0" indent="0">
              <a:buNone/>
            </a:pPr>
            <a:r>
              <a:rPr lang="ko-KR" altLang="en-US" dirty="0"/>
              <a:t>→ </a:t>
            </a:r>
            <a:r>
              <a:rPr lang="en-US" altLang="ko-KR" dirty="0"/>
              <a:t>Only one profile pin cause change in input buffer register</a:t>
            </a:r>
          </a:p>
          <a:p>
            <a:pPr marL="0" indent="0">
              <a:buNone/>
            </a:pPr>
            <a:r>
              <a:rPr lang="en-US" altLang="ko-KR" sz="1200" dirty="0"/>
              <a:t>see </a:t>
            </a:r>
            <a:r>
              <a:rPr lang="en-US" altLang="ko-KR" sz="1200" dirty="0">
                <a:hlinkClick r:id="rId2"/>
              </a:rPr>
              <a:t>https://ez.analog.com/dds/f/q-a/29655/ad9914-profile-change-problem</a:t>
            </a:r>
            <a:r>
              <a:rPr lang="en-US" altLang="ko-KR" sz="1200" dirty="0"/>
              <a:t> </a:t>
            </a:r>
          </a:p>
          <a:p>
            <a:pPr marL="0" indent="0">
              <a:buNone/>
            </a:pPr>
            <a:r>
              <a:rPr lang="en-US" altLang="ko-KR" sz="1200" dirty="0"/>
              <a:t>NIST and M-Labs suffered from same issue with AD9914 and AD9910 respectively. see </a:t>
            </a:r>
            <a:r>
              <a:rPr lang="en-US" altLang="ko-KR" sz="1200" dirty="0">
                <a:hlinkClick r:id="rId3"/>
              </a:rPr>
              <a:t>https://github.com/m-labs/artiq/issues/1994</a:t>
            </a:r>
            <a:r>
              <a:rPr lang="en-US" altLang="ko-KR" sz="1200" dirty="0"/>
              <a:t>   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79354E0-F7A7-1D5C-2139-6F71231D71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2023. 2. 1.</a:t>
            </a:r>
            <a:endParaRPr kumimoji="1" lang="ko-Kore-KR" altLang="en-US" dirty="0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033499D3-77D1-1CCB-4FDE-7AF705A11585}"/>
              </a:ext>
            </a:extLst>
          </p:cNvPr>
          <p:cNvCxnSpPr>
            <a:cxnSpLocks/>
          </p:cNvCxnSpPr>
          <p:nvPr/>
        </p:nvCxnSpPr>
        <p:spPr>
          <a:xfrm>
            <a:off x="1686673" y="1998985"/>
            <a:ext cx="92081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995BC76-2550-FFC9-7F89-48B93C601DBC}"/>
              </a:ext>
            </a:extLst>
          </p:cNvPr>
          <p:cNvCxnSpPr>
            <a:cxnSpLocks/>
          </p:cNvCxnSpPr>
          <p:nvPr/>
        </p:nvCxnSpPr>
        <p:spPr>
          <a:xfrm>
            <a:off x="1686673" y="2652721"/>
            <a:ext cx="93128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D3DEB476-4E14-E2F1-FD99-4BD3F5AFB280}"/>
              </a:ext>
            </a:extLst>
          </p:cNvPr>
          <p:cNvCxnSpPr>
            <a:cxnSpLocks/>
          </p:cNvCxnSpPr>
          <p:nvPr/>
        </p:nvCxnSpPr>
        <p:spPr>
          <a:xfrm>
            <a:off x="1686673" y="3243623"/>
            <a:ext cx="93128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자유형 62">
            <a:extLst>
              <a:ext uri="{FF2B5EF4-FFF2-40B4-BE49-F238E27FC236}">
                <a16:creationId xmlns:a16="http://schemas.microsoft.com/office/drawing/2014/main" id="{BBE843B9-DF76-55DE-153A-8102D4B806D2}"/>
              </a:ext>
            </a:extLst>
          </p:cNvPr>
          <p:cNvSpPr/>
          <p:nvPr/>
        </p:nvSpPr>
        <p:spPr>
          <a:xfrm>
            <a:off x="3589846" y="3063133"/>
            <a:ext cx="1136573" cy="194553"/>
          </a:xfrm>
          <a:custGeom>
            <a:avLst/>
            <a:gdLst>
              <a:gd name="connsiteX0" fmla="*/ 0 w 1050588"/>
              <a:gd name="connsiteY0" fmla="*/ 186771 h 194553"/>
              <a:gd name="connsiteX1" fmla="*/ 77822 w 1050588"/>
              <a:gd name="connsiteY1" fmla="*/ 0 h 194553"/>
              <a:gd name="connsiteX2" fmla="*/ 774322 w 1050588"/>
              <a:gd name="connsiteY2" fmla="*/ 0 h 194553"/>
              <a:gd name="connsiteX3" fmla="*/ 964984 w 1050588"/>
              <a:gd name="connsiteY3" fmla="*/ 0 h 194553"/>
              <a:gd name="connsiteX4" fmla="*/ 1050588 w 1050588"/>
              <a:gd name="connsiteY4" fmla="*/ 194553 h 194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50588" h="194553">
                <a:moveTo>
                  <a:pt x="0" y="186771"/>
                </a:moveTo>
                <a:lnTo>
                  <a:pt x="77822" y="0"/>
                </a:lnTo>
                <a:lnTo>
                  <a:pt x="774322" y="0"/>
                </a:lnTo>
                <a:lnTo>
                  <a:pt x="964984" y="0"/>
                </a:lnTo>
                <a:lnTo>
                  <a:pt x="1050588" y="194553"/>
                </a:ln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F678C028-F702-C28C-E65E-A3EF87486DC9}"/>
              </a:ext>
            </a:extLst>
          </p:cNvPr>
          <p:cNvCxnSpPr>
            <a:cxnSpLocks/>
          </p:cNvCxnSpPr>
          <p:nvPr/>
        </p:nvCxnSpPr>
        <p:spPr>
          <a:xfrm>
            <a:off x="1686673" y="3815309"/>
            <a:ext cx="93128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5" name="TextBox 114">
            <a:extLst>
              <a:ext uri="{FF2B5EF4-FFF2-40B4-BE49-F238E27FC236}">
                <a16:creationId xmlns:a16="http://schemas.microsoft.com/office/drawing/2014/main" id="{33D3AA21-02A2-CE71-4E29-105EC69F19F7}"/>
              </a:ext>
            </a:extLst>
          </p:cNvPr>
          <p:cNvSpPr txBox="1"/>
          <p:nvPr/>
        </p:nvSpPr>
        <p:spPr>
          <a:xfrm>
            <a:off x="219639" y="3575188"/>
            <a:ext cx="138041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300" dirty="0"/>
              <a:t>Profile[2]</a:t>
            </a:r>
          </a:p>
          <a:p>
            <a:pPr algn="ctr"/>
            <a:r>
              <a:rPr kumimoji="1" lang="en-US" altLang="ko-Kore-KR" sz="1300" dirty="0"/>
              <a:t>register</a:t>
            </a:r>
            <a:endParaRPr kumimoji="1" lang="ko-Kore-KR" altLang="en-US" sz="1300" dirty="0"/>
          </a:p>
        </p:txBody>
      </p:sp>
      <p:cxnSp>
        <p:nvCxnSpPr>
          <p:cNvPr id="132" name="직선 연결선[R] 116">
            <a:extLst>
              <a:ext uri="{FF2B5EF4-FFF2-40B4-BE49-F238E27FC236}">
                <a16:creationId xmlns:a16="http://schemas.microsoft.com/office/drawing/2014/main" id="{A5B81A33-880A-F834-E7F4-9B1383A33A27}"/>
              </a:ext>
            </a:extLst>
          </p:cNvPr>
          <p:cNvCxnSpPr>
            <a:cxnSpLocks/>
          </p:cNvCxnSpPr>
          <p:nvPr/>
        </p:nvCxnSpPr>
        <p:spPr>
          <a:xfrm flipH="1">
            <a:off x="10688047" y="4324183"/>
            <a:ext cx="127380" cy="37448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직선 연결선[R] 117">
            <a:extLst>
              <a:ext uri="{FF2B5EF4-FFF2-40B4-BE49-F238E27FC236}">
                <a16:creationId xmlns:a16="http://schemas.microsoft.com/office/drawing/2014/main" id="{C2EF2B3B-AB6D-E37F-E1C5-60886B0C0987}"/>
              </a:ext>
            </a:extLst>
          </p:cNvPr>
          <p:cNvCxnSpPr>
            <a:cxnSpLocks/>
          </p:cNvCxnSpPr>
          <p:nvPr/>
        </p:nvCxnSpPr>
        <p:spPr>
          <a:xfrm flipH="1">
            <a:off x="10616174" y="4324183"/>
            <a:ext cx="127382" cy="37448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직선 연결선[R] 118">
            <a:extLst>
              <a:ext uri="{FF2B5EF4-FFF2-40B4-BE49-F238E27FC236}">
                <a16:creationId xmlns:a16="http://schemas.microsoft.com/office/drawing/2014/main" id="{06AB3FC1-D621-B884-34BD-B57972E62D2A}"/>
              </a:ext>
            </a:extLst>
          </p:cNvPr>
          <p:cNvCxnSpPr>
            <a:cxnSpLocks/>
          </p:cNvCxnSpPr>
          <p:nvPr/>
        </p:nvCxnSpPr>
        <p:spPr>
          <a:xfrm flipH="1">
            <a:off x="10758884" y="4324183"/>
            <a:ext cx="127382" cy="37448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직선 연결선[R] 119">
            <a:extLst>
              <a:ext uri="{FF2B5EF4-FFF2-40B4-BE49-F238E27FC236}">
                <a16:creationId xmlns:a16="http://schemas.microsoft.com/office/drawing/2014/main" id="{9C71DE94-F5B0-DFB4-19F5-17B3E7A2C011}"/>
              </a:ext>
            </a:extLst>
          </p:cNvPr>
          <p:cNvCxnSpPr>
            <a:cxnSpLocks/>
          </p:cNvCxnSpPr>
          <p:nvPr/>
        </p:nvCxnSpPr>
        <p:spPr>
          <a:xfrm flipH="1">
            <a:off x="10902023" y="4324183"/>
            <a:ext cx="127382" cy="37448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직선 연결선[R] 120">
            <a:extLst>
              <a:ext uri="{FF2B5EF4-FFF2-40B4-BE49-F238E27FC236}">
                <a16:creationId xmlns:a16="http://schemas.microsoft.com/office/drawing/2014/main" id="{5EC51B89-4E23-201B-F591-B54F0C4FB9FF}"/>
              </a:ext>
            </a:extLst>
          </p:cNvPr>
          <p:cNvCxnSpPr>
            <a:cxnSpLocks/>
          </p:cNvCxnSpPr>
          <p:nvPr/>
        </p:nvCxnSpPr>
        <p:spPr>
          <a:xfrm flipH="1">
            <a:off x="10830152" y="4324183"/>
            <a:ext cx="127382" cy="37448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직선 연결선[R] 121">
            <a:extLst>
              <a:ext uri="{FF2B5EF4-FFF2-40B4-BE49-F238E27FC236}">
                <a16:creationId xmlns:a16="http://schemas.microsoft.com/office/drawing/2014/main" id="{55A1E846-BFE6-5A3A-17AE-49D4BD0F663B}"/>
              </a:ext>
            </a:extLst>
          </p:cNvPr>
          <p:cNvCxnSpPr>
            <a:cxnSpLocks/>
          </p:cNvCxnSpPr>
          <p:nvPr/>
        </p:nvCxnSpPr>
        <p:spPr>
          <a:xfrm flipH="1">
            <a:off x="10977554" y="4324183"/>
            <a:ext cx="127381" cy="37448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연결선[R] 124">
            <a:extLst>
              <a:ext uri="{FF2B5EF4-FFF2-40B4-BE49-F238E27FC236}">
                <a16:creationId xmlns:a16="http://schemas.microsoft.com/office/drawing/2014/main" id="{39223210-217A-51C5-5F24-9E31DCCD4E2A}"/>
              </a:ext>
            </a:extLst>
          </p:cNvPr>
          <p:cNvCxnSpPr>
            <a:cxnSpLocks/>
          </p:cNvCxnSpPr>
          <p:nvPr/>
        </p:nvCxnSpPr>
        <p:spPr>
          <a:xfrm flipH="1">
            <a:off x="11040848" y="4419392"/>
            <a:ext cx="91714" cy="28129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직선 연결선[R] 116">
            <a:extLst>
              <a:ext uri="{FF2B5EF4-FFF2-40B4-BE49-F238E27FC236}">
                <a16:creationId xmlns:a16="http://schemas.microsoft.com/office/drawing/2014/main" id="{DC4F0095-0883-36E9-9C84-06177D4835CE}"/>
              </a:ext>
            </a:extLst>
          </p:cNvPr>
          <p:cNvCxnSpPr>
            <a:cxnSpLocks/>
          </p:cNvCxnSpPr>
          <p:nvPr/>
        </p:nvCxnSpPr>
        <p:spPr>
          <a:xfrm flipH="1">
            <a:off x="10262976" y="4324183"/>
            <a:ext cx="127380" cy="37448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직선 연결선[R] 117">
            <a:extLst>
              <a:ext uri="{FF2B5EF4-FFF2-40B4-BE49-F238E27FC236}">
                <a16:creationId xmlns:a16="http://schemas.microsoft.com/office/drawing/2014/main" id="{71A12D9D-4564-362B-726E-4F4B17B670C3}"/>
              </a:ext>
            </a:extLst>
          </p:cNvPr>
          <p:cNvCxnSpPr>
            <a:cxnSpLocks/>
          </p:cNvCxnSpPr>
          <p:nvPr/>
        </p:nvCxnSpPr>
        <p:spPr>
          <a:xfrm flipH="1">
            <a:off x="10191103" y="4324183"/>
            <a:ext cx="127382" cy="37448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직선 연결선[R] 118">
            <a:extLst>
              <a:ext uri="{FF2B5EF4-FFF2-40B4-BE49-F238E27FC236}">
                <a16:creationId xmlns:a16="http://schemas.microsoft.com/office/drawing/2014/main" id="{AAA265CD-2BDE-C347-E009-6A15AA4D7706}"/>
              </a:ext>
            </a:extLst>
          </p:cNvPr>
          <p:cNvCxnSpPr>
            <a:cxnSpLocks/>
          </p:cNvCxnSpPr>
          <p:nvPr/>
        </p:nvCxnSpPr>
        <p:spPr>
          <a:xfrm flipH="1">
            <a:off x="10333813" y="4324183"/>
            <a:ext cx="127382" cy="37448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직선 연결선[R] 119">
            <a:extLst>
              <a:ext uri="{FF2B5EF4-FFF2-40B4-BE49-F238E27FC236}">
                <a16:creationId xmlns:a16="http://schemas.microsoft.com/office/drawing/2014/main" id="{92CE040E-E28A-F504-0601-CFD6493E1311}"/>
              </a:ext>
            </a:extLst>
          </p:cNvPr>
          <p:cNvCxnSpPr>
            <a:cxnSpLocks/>
          </p:cNvCxnSpPr>
          <p:nvPr/>
        </p:nvCxnSpPr>
        <p:spPr>
          <a:xfrm flipH="1">
            <a:off x="10476952" y="4324183"/>
            <a:ext cx="127382" cy="37448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직선 연결선[R] 120">
            <a:extLst>
              <a:ext uri="{FF2B5EF4-FFF2-40B4-BE49-F238E27FC236}">
                <a16:creationId xmlns:a16="http://schemas.microsoft.com/office/drawing/2014/main" id="{7242FD67-B135-8793-D799-96E8432ACB2F}"/>
              </a:ext>
            </a:extLst>
          </p:cNvPr>
          <p:cNvCxnSpPr>
            <a:cxnSpLocks/>
          </p:cNvCxnSpPr>
          <p:nvPr/>
        </p:nvCxnSpPr>
        <p:spPr>
          <a:xfrm flipH="1">
            <a:off x="10405081" y="4324183"/>
            <a:ext cx="127382" cy="37448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직선 연결선[R] 121">
            <a:extLst>
              <a:ext uri="{FF2B5EF4-FFF2-40B4-BE49-F238E27FC236}">
                <a16:creationId xmlns:a16="http://schemas.microsoft.com/office/drawing/2014/main" id="{C9A57F42-7AB4-E6BA-8A0F-469A32A8A239}"/>
              </a:ext>
            </a:extLst>
          </p:cNvPr>
          <p:cNvCxnSpPr>
            <a:cxnSpLocks/>
          </p:cNvCxnSpPr>
          <p:nvPr/>
        </p:nvCxnSpPr>
        <p:spPr>
          <a:xfrm flipH="1">
            <a:off x="10552483" y="4324183"/>
            <a:ext cx="127381" cy="37448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직선 연결선[R] 116">
            <a:extLst>
              <a:ext uri="{FF2B5EF4-FFF2-40B4-BE49-F238E27FC236}">
                <a16:creationId xmlns:a16="http://schemas.microsoft.com/office/drawing/2014/main" id="{5E21A42F-578C-B2CC-7428-908709E92B79}"/>
              </a:ext>
            </a:extLst>
          </p:cNvPr>
          <p:cNvCxnSpPr>
            <a:cxnSpLocks/>
          </p:cNvCxnSpPr>
          <p:nvPr/>
        </p:nvCxnSpPr>
        <p:spPr>
          <a:xfrm flipH="1">
            <a:off x="9834590" y="4324183"/>
            <a:ext cx="127380" cy="37448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직선 연결선[R] 117">
            <a:extLst>
              <a:ext uri="{FF2B5EF4-FFF2-40B4-BE49-F238E27FC236}">
                <a16:creationId xmlns:a16="http://schemas.microsoft.com/office/drawing/2014/main" id="{8211997C-B19A-D48C-F6A3-7CFF7703DF3F}"/>
              </a:ext>
            </a:extLst>
          </p:cNvPr>
          <p:cNvCxnSpPr>
            <a:cxnSpLocks/>
          </p:cNvCxnSpPr>
          <p:nvPr/>
        </p:nvCxnSpPr>
        <p:spPr>
          <a:xfrm flipH="1">
            <a:off x="9762717" y="4324183"/>
            <a:ext cx="127382" cy="37448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직선 연결선[R] 118">
            <a:extLst>
              <a:ext uri="{FF2B5EF4-FFF2-40B4-BE49-F238E27FC236}">
                <a16:creationId xmlns:a16="http://schemas.microsoft.com/office/drawing/2014/main" id="{838B5496-2332-643A-B60C-6A383FB75DA2}"/>
              </a:ext>
            </a:extLst>
          </p:cNvPr>
          <p:cNvCxnSpPr>
            <a:cxnSpLocks/>
          </p:cNvCxnSpPr>
          <p:nvPr/>
        </p:nvCxnSpPr>
        <p:spPr>
          <a:xfrm flipH="1">
            <a:off x="9905427" y="4324183"/>
            <a:ext cx="127382" cy="37448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직선 연결선[R] 119">
            <a:extLst>
              <a:ext uri="{FF2B5EF4-FFF2-40B4-BE49-F238E27FC236}">
                <a16:creationId xmlns:a16="http://schemas.microsoft.com/office/drawing/2014/main" id="{D0F08AAD-BEDD-196F-D6F2-2AC6CA47B524}"/>
              </a:ext>
            </a:extLst>
          </p:cNvPr>
          <p:cNvCxnSpPr>
            <a:cxnSpLocks/>
          </p:cNvCxnSpPr>
          <p:nvPr/>
        </p:nvCxnSpPr>
        <p:spPr>
          <a:xfrm flipH="1">
            <a:off x="10048566" y="4324183"/>
            <a:ext cx="127382" cy="37448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직선 연결선[R] 120">
            <a:extLst>
              <a:ext uri="{FF2B5EF4-FFF2-40B4-BE49-F238E27FC236}">
                <a16:creationId xmlns:a16="http://schemas.microsoft.com/office/drawing/2014/main" id="{A3D9C6CA-F515-7FE8-0563-2669A1505063}"/>
              </a:ext>
            </a:extLst>
          </p:cNvPr>
          <p:cNvCxnSpPr>
            <a:cxnSpLocks/>
          </p:cNvCxnSpPr>
          <p:nvPr/>
        </p:nvCxnSpPr>
        <p:spPr>
          <a:xfrm flipH="1">
            <a:off x="9976695" y="4324183"/>
            <a:ext cx="127382" cy="37448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직선 연결선[R] 121">
            <a:extLst>
              <a:ext uri="{FF2B5EF4-FFF2-40B4-BE49-F238E27FC236}">
                <a16:creationId xmlns:a16="http://schemas.microsoft.com/office/drawing/2014/main" id="{ABA9DF80-E504-E5C0-92A8-32070683F4B0}"/>
              </a:ext>
            </a:extLst>
          </p:cNvPr>
          <p:cNvCxnSpPr>
            <a:cxnSpLocks/>
          </p:cNvCxnSpPr>
          <p:nvPr/>
        </p:nvCxnSpPr>
        <p:spPr>
          <a:xfrm flipH="1">
            <a:off x="10124097" y="4324183"/>
            <a:ext cx="127381" cy="37448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연결선[R] 116">
            <a:extLst>
              <a:ext uri="{FF2B5EF4-FFF2-40B4-BE49-F238E27FC236}">
                <a16:creationId xmlns:a16="http://schemas.microsoft.com/office/drawing/2014/main" id="{6C4050DA-149A-CD44-1456-2DFDF7653E5A}"/>
              </a:ext>
            </a:extLst>
          </p:cNvPr>
          <p:cNvCxnSpPr>
            <a:cxnSpLocks/>
          </p:cNvCxnSpPr>
          <p:nvPr/>
        </p:nvCxnSpPr>
        <p:spPr>
          <a:xfrm flipH="1">
            <a:off x="9405767" y="4324183"/>
            <a:ext cx="127380" cy="37448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직선 연결선[R] 117">
            <a:extLst>
              <a:ext uri="{FF2B5EF4-FFF2-40B4-BE49-F238E27FC236}">
                <a16:creationId xmlns:a16="http://schemas.microsoft.com/office/drawing/2014/main" id="{913DD7F5-5397-0122-4E7B-6BDD9C2C2C48}"/>
              </a:ext>
            </a:extLst>
          </p:cNvPr>
          <p:cNvCxnSpPr>
            <a:cxnSpLocks/>
          </p:cNvCxnSpPr>
          <p:nvPr/>
        </p:nvCxnSpPr>
        <p:spPr>
          <a:xfrm flipH="1">
            <a:off x="9333894" y="4324183"/>
            <a:ext cx="127382" cy="37448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직선 연결선[R] 118">
            <a:extLst>
              <a:ext uri="{FF2B5EF4-FFF2-40B4-BE49-F238E27FC236}">
                <a16:creationId xmlns:a16="http://schemas.microsoft.com/office/drawing/2014/main" id="{64CACD4B-563A-9AC1-945A-2949CDC4753F}"/>
              </a:ext>
            </a:extLst>
          </p:cNvPr>
          <p:cNvCxnSpPr>
            <a:cxnSpLocks/>
          </p:cNvCxnSpPr>
          <p:nvPr/>
        </p:nvCxnSpPr>
        <p:spPr>
          <a:xfrm flipH="1">
            <a:off x="9476604" y="4324183"/>
            <a:ext cx="127382" cy="37448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직선 연결선[R] 119">
            <a:extLst>
              <a:ext uri="{FF2B5EF4-FFF2-40B4-BE49-F238E27FC236}">
                <a16:creationId xmlns:a16="http://schemas.microsoft.com/office/drawing/2014/main" id="{F07DC44F-6502-7B10-73D0-16708826EE5D}"/>
              </a:ext>
            </a:extLst>
          </p:cNvPr>
          <p:cNvCxnSpPr>
            <a:cxnSpLocks/>
          </p:cNvCxnSpPr>
          <p:nvPr/>
        </p:nvCxnSpPr>
        <p:spPr>
          <a:xfrm flipH="1">
            <a:off x="9619743" y="4324183"/>
            <a:ext cx="127382" cy="37448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직선 연결선[R] 120">
            <a:extLst>
              <a:ext uri="{FF2B5EF4-FFF2-40B4-BE49-F238E27FC236}">
                <a16:creationId xmlns:a16="http://schemas.microsoft.com/office/drawing/2014/main" id="{9E3A55D9-5DC4-45D6-81D0-B8CE6DF99184}"/>
              </a:ext>
            </a:extLst>
          </p:cNvPr>
          <p:cNvCxnSpPr>
            <a:cxnSpLocks/>
          </p:cNvCxnSpPr>
          <p:nvPr/>
        </p:nvCxnSpPr>
        <p:spPr>
          <a:xfrm flipH="1">
            <a:off x="9547872" y="4324183"/>
            <a:ext cx="127382" cy="37448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직선 연결선[R] 121">
            <a:extLst>
              <a:ext uri="{FF2B5EF4-FFF2-40B4-BE49-F238E27FC236}">
                <a16:creationId xmlns:a16="http://schemas.microsoft.com/office/drawing/2014/main" id="{1DCABFD9-3173-948B-2E02-3C9D53BB2F55}"/>
              </a:ext>
            </a:extLst>
          </p:cNvPr>
          <p:cNvCxnSpPr>
            <a:cxnSpLocks/>
          </p:cNvCxnSpPr>
          <p:nvPr/>
        </p:nvCxnSpPr>
        <p:spPr>
          <a:xfrm flipH="1">
            <a:off x="9695274" y="4324183"/>
            <a:ext cx="127381" cy="37448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직선 연결선[R] 116">
            <a:extLst>
              <a:ext uri="{FF2B5EF4-FFF2-40B4-BE49-F238E27FC236}">
                <a16:creationId xmlns:a16="http://schemas.microsoft.com/office/drawing/2014/main" id="{3F9D303F-142B-FD29-C5DF-13FE014D2166}"/>
              </a:ext>
            </a:extLst>
          </p:cNvPr>
          <p:cNvCxnSpPr>
            <a:cxnSpLocks/>
          </p:cNvCxnSpPr>
          <p:nvPr/>
        </p:nvCxnSpPr>
        <p:spPr>
          <a:xfrm flipH="1">
            <a:off x="8980696" y="4324183"/>
            <a:ext cx="127380" cy="37448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직선 연결선[R] 117">
            <a:extLst>
              <a:ext uri="{FF2B5EF4-FFF2-40B4-BE49-F238E27FC236}">
                <a16:creationId xmlns:a16="http://schemas.microsoft.com/office/drawing/2014/main" id="{EBDA34B4-8F6E-33BB-9750-2AD16F5C8A28}"/>
              </a:ext>
            </a:extLst>
          </p:cNvPr>
          <p:cNvCxnSpPr>
            <a:cxnSpLocks/>
          </p:cNvCxnSpPr>
          <p:nvPr/>
        </p:nvCxnSpPr>
        <p:spPr>
          <a:xfrm flipH="1">
            <a:off x="8908823" y="4324183"/>
            <a:ext cx="127382" cy="37448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직선 연결선[R] 118">
            <a:extLst>
              <a:ext uri="{FF2B5EF4-FFF2-40B4-BE49-F238E27FC236}">
                <a16:creationId xmlns:a16="http://schemas.microsoft.com/office/drawing/2014/main" id="{82C53BCC-706B-6165-B58D-B599C7230930}"/>
              </a:ext>
            </a:extLst>
          </p:cNvPr>
          <p:cNvCxnSpPr>
            <a:cxnSpLocks/>
          </p:cNvCxnSpPr>
          <p:nvPr/>
        </p:nvCxnSpPr>
        <p:spPr>
          <a:xfrm flipH="1">
            <a:off x="9051533" y="4324183"/>
            <a:ext cx="127382" cy="37448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직선 연결선[R] 119">
            <a:extLst>
              <a:ext uri="{FF2B5EF4-FFF2-40B4-BE49-F238E27FC236}">
                <a16:creationId xmlns:a16="http://schemas.microsoft.com/office/drawing/2014/main" id="{90135B6F-9562-93B5-1E66-9850F292E95F}"/>
              </a:ext>
            </a:extLst>
          </p:cNvPr>
          <p:cNvCxnSpPr>
            <a:cxnSpLocks/>
          </p:cNvCxnSpPr>
          <p:nvPr/>
        </p:nvCxnSpPr>
        <p:spPr>
          <a:xfrm flipH="1">
            <a:off x="9194672" y="4324183"/>
            <a:ext cx="127382" cy="37448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직선 연결선[R] 120">
            <a:extLst>
              <a:ext uri="{FF2B5EF4-FFF2-40B4-BE49-F238E27FC236}">
                <a16:creationId xmlns:a16="http://schemas.microsoft.com/office/drawing/2014/main" id="{E205534F-094F-34B5-0C89-3EA6A238C64C}"/>
              </a:ext>
            </a:extLst>
          </p:cNvPr>
          <p:cNvCxnSpPr>
            <a:cxnSpLocks/>
          </p:cNvCxnSpPr>
          <p:nvPr/>
        </p:nvCxnSpPr>
        <p:spPr>
          <a:xfrm flipH="1">
            <a:off x="9122801" y="4324183"/>
            <a:ext cx="127382" cy="37448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직선 연결선[R] 121">
            <a:extLst>
              <a:ext uri="{FF2B5EF4-FFF2-40B4-BE49-F238E27FC236}">
                <a16:creationId xmlns:a16="http://schemas.microsoft.com/office/drawing/2014/main" id="{4001DCDA-3E0C-32E0-5563-9B87186A7E3C}"/>
              </a:ext>
            </a:extLst>
          </p:cNvPr>
          <p:cNvCxnSpPr>
            <a:cxnSpLocks/>
          </p:cNvCxnSpPr>
          <p:nvPr/>
        </p:nvCxnSpPr>
        <p:spPr>
          <a:xfrm flipH="1">
            <a:off x="9270203" y="4324183"/>
            <a:ext cx="127381" cy="37448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직선 연결선[R] 116">
            <a:extLst>
              <a:ext uri="{FF2B5EF4-FFF2-40B4-BE49-F238E27FC236}">
                <a16:creationId xmlns:a16="http://schemas.microsoft.com/office/drawing/2014/main" id="{721781B0-9902-7B1B-BEFE-1C5AB0A37A84}"/>
              </a:ext>
            </a:extLst>
          </p:cNvPr>
          <p:cNvCxnSpPr>
            <a:cxnSpLocks/>
          </p:cNvCxnSpPr>
          <p:nvPr/>
        </p:nvCxnSpPr>
        <p:spPr>
          <a:xfrm flipH="1">
            <a:off x="8546083" y="4324183"/>
            <a:ext cx="127380" cy="37448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직선 연결선[R] 117">
            <a:extLst>
              <a:ext uri="{FF2B5EF4-FFF2-40B4-BE49-F238E27FC236}">
                <a16:creationId xmlns:a16="http://schemas.microsoft.com/office/drawing/2014/main" id="{94433246-EF19-0489-7860-B4433E9A0E95}"/>
              </a:ext>
            </a:extLst>
          </p:cNvPr>
          <p:cNvCxnSpPr>
            <a:cxnSpLocks/>
          </p:cNvCxnSpPr>
          <p:nvPr/>
        </p:nvCxnSpPr>
        <p:spPr>
          <a:xfrm flipH="1">
            <a:off x="8474210" y="4324183"/>
            <a:ext cx="127382" cy="37448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직선 연결선[R] 118">
            <a:extLst>
              <a:ext uri="{FF2B5EF4-FFF2-40B4-BE49-F238E27FC236}">
                <a16:creationId xmlns:a16="http://schemas.microsoft.com/office/drawing/2014/main" id="{77048D45-C276-D2AA-AFBF-EE6F912BE24B}"/>
              </a:ext>
            </a:extLst>
          </p:cNvPr>
          <p:cNvCxnSpPr>
            <a:cxnSpLocks/>
          </p:cNvCxnSpPr>
          <p:nvPr/>
        </p:nvCxnSpPr>
        <p:spPr>
          <a:xfrm flipH="1">
            <a:off x="8616920" y="4324183"/>
            <a:ext cx="127382" cy="37448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직선 연결선[R] 119">
            <a:extLst>
              <a:ext uri="{FF2B5EF4-FFF2-40B4-BE49-F238E27FC236}">
                <a16:creationId xmlns:a16="http://schemas.microsoft.com/office/drawing/2014/main" id="{CD88A1CA-08ED-9D62-A636-629774951B3F}"/>
              </a:ext>
            </a:extLst>
          </p:cNvPr>
          <p:cNvCxnSpPr>
            <a:cxnSpLocks/>
          </p:cNvCxnSpPr>
          <p:nvPr/>
        </p:nvCxnSpPr>
        <p:spPr>
          <a:xfrm flipH="1">
            <a:off x="8760059" y="4324183"/>
            <a:ext cx="127382" cy="37448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직선 연결선[R] 120">
            <a:extLst>
              <a:ext uri="{FF2B5EF4-FFF2-40B4-BE49-F238E27FC236}">
                <a16:creationId xmlns:a16="http://schemas.microsoft.com/office/drawing/2014/main" id="{8B0E7835-4B40-BC67-AC12-69BD7634A548}"/>
              </a:ext>
            </a:extLst>
          </p:cNvPr>
          <p:cNvCxnSpPr>
            <a:cxnSpLocks/>
          </p:cNvCxnSpPr>
          <p:nvPr/>
        </p:nvCxnSpPr>
        <p:spPr>
          <a:xfrm flipH="1">
            <a:off x="8688188" y="4324183"/>
            <a:ext cx="127382" cy="37448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직선 연결선[R] 121">
            <a:extLst>
              <a:ext uri="{FF2B5EF4-FFF2-40B4-BE49-F238E27FC236}">
                <a16:creationId xmlns:a16="http://schemas.microsoft.com/office/drawing/2014/main" id="{3D0E0FEB-230F-3032-956D-46318B3ABE19}"/>
              </a:ext>
            </a:extLst>
          </p:cNvPr>
          <p:cNvCxnSpPr>
            <a:cxnSpLocks/>
          </p:cNvCxnSpPr>
          <p:nvPr/>
        </p:nvCxnSpPr>
        <p:spPr>
          <a:xfrm flipH="1">
            <a:off x="8835590" y="4324183"/>
            <a:ext cx="127381" cy="37448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직선 연결선[R] 116">
            <a:extLst>
              <a:ext uri="{FF2B5EF4-FFF2-40B4-BE49-F238E27FC236}">
                <a16:creationId xmlns:a16="http://schemas.microsoft.com/office/drawing/2014/main" id="{449BE648-49C9-6999-3F8B-1B0601284A0D}"/>
              </a:ext>
            </a:extLst>
          </p:cNvPr>
          <p:cNvCxnSpPr>
            <a:cxnSpLocks/>
          </p:cNvCxnSpPr>
          <p:nvPr/>
        </p:nvCxnSpPr>
        <p:spPr>
          <a:xfrm flipH="1">
            <a:off x="8353128" y="4324183"/>
            <a:ext cx="107941" cy="317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직선 연결선[R] 117">
            <a:extLst>
              <a:ext uri="{FF2B5EF4-FFF2-40B4-BE49-F238E27FC236}">
                <a16:creationId xmlns:a16="http://schemas.microsoft.com/office/drawing/2014/main" id="{B998AFE7-D57E-43F4-FE49-058FC84EE391}"/>
              </a:ext>
            </a:extLst>
          </p:cNvPr>
          <p:cNvCxnSpPr>
            <a:cxnSpLocks/>
          </p:cNvCxnSpPr>
          <p:nvPr/>
        </p:nvCxnSpPr>
        <p:spPr>
          <a:xfrm flipH="1">
            <a:off x="8313525" y="4324183"/>
            <a:ext cx="75672" cy="22246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직선 연결선[R] 118">
            <a:extLst>
              <a:ext uri="{FF2B5EF4-FFF2-40B4-BE49-F238E27FC236}">
                <a16:creationId xmlns:a16="http://schemas.microsoft.com/office/drawing/2014/main" id="{33E5FEED-D35D-E449-202D-69191759DFE4}"/>
              </a:ext>
            </a:extLst>
          </p:cNvPr>
          <p:cNvCxnSpPr>
            <a:cxnSpLocks/>
          </p:cNvCxnSpPr>
          <p:nvPr/>
        </p:nvCxnSpPr>
        <p:spPr>
          <a:xfrm flipH="1">
            <a:off x="8404525" y="4324183"/>
            <a:ext cx="127382" cy="37448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직선 화살표 연결선 171">
            <a:extLst>
              <a:ext uri="{FF2B5EF4-FFF2-40B4-BE49-F238E27FC236}">
                <a16:creationId xmlns:a16="http://schemas.microsoft.com/office/drawing/2014/main" id="{73B9499D-A758-5D49-4E3A-C64B69F31E13}"/>
              </a:ext>
            </a:extLst>
          </p:cNvPr>
          <p:cNvCxnSpPr>
            <a:cxnSpLocks/>
          </p:cNvCxnSpPr>
          <p:nvPr/>
        </p:nvCxnSpPr>
        <p:spPr>
          <a:xfrm>
            <a:off x="1686673" y="1454229"/>
            <a:ext cx="92081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3" name="TextBox 172">
            <a:extLst>
              <a:ext uri="{FF2B5EF4-FFF2-40B4-BE49-F238E27FC236}">
                <a16:creationId xmlns:a16="http://schemas.microsoft.com/office/drawing/2014/main" id="{6384B0BB-09FC-AE4C-4467-C41349BD738C}"/>
              </a:ext>
            </a:extLst>
          </p:cNvPr>
          <p:cNvSpPr txBox="1"/>
          <p:nvPr/>
        </p:nvSpPr>
        <p:spPr>
          <a:xfrm>
            <a:off x="487467" y="1308035"/>
            <a:ext cx="112512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300" dirty="0"/>
              <a:t>Profile[2]</a:t>
            </a:r>
            <a:endParaRPr kumimoji="1" lang="ko-Kore-KR" altLang="en-US" sz="1300" dirty="0"/>
          </a:p>
        </p:txBody>
      </p:sp>
      <p:sp>
        <p:nvSpPr>
          <p:cNvPr id="271" name="자유형 102">
            <a:extLst>
              <a:ext uri="{FF2B5EF4-FFF2-40B4-BE49-F238E27FC236}">
                <a16:creationId xmlns:a16="http://schemas.microsoft.com/office/drawing/2014/main" id="{DB46542F-DFF0-C68B-B160-65A8FA940EF4}"/>
              </a:ext>
            </a:extLst>
          </p:cNvPr>
          <p:cNvSpPr/>
          <p:nvPr/>
        </p:nvSpPr>
        <p:spPr>
          <a:xfrm>
            <a:off x="7042097" y="1273702"/>
            <a:ext cx="2065979" cy="186538"/>
          </a:xfrm>
          <a:custGeom>
            <a:avLst/>
            <a:gdLst>
              <a:gd name="connsiteX0" fmla="*/ 0 w 1455725"/>
              <a:gd name="connsiteY0" fmla="*/ 186538 h 186538"/>
              <a:gd name="connsiteX1" fmla="*/ 73152 w 1455725"/>
              <a:gd name="connsiteY1" fmla="*/ 0 h 186538"/>
              <a:gd name="connsiteX2" fmla="*/ 1455725 w 1455725"/>
              <a:gd name="connsiteY2" fmla="*/ 0 h 186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55725" h="186538">
                <a:moveTo>
                  <a:pt x="0" y="186538"/>
                </a:moveTo>
                <a:lnTo>
                  <a:pt x="73152" y="0"/>
                </a:lnTo>
                <a:lnTo>
                  <a:pt x="1455725" y="0"/>
                </a:ln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83" name="TextBox 282">
            <a:extLst>
              <a:ext uri="{FF2B5EF4-FFF2-40B4-BE49-F238E27FC236}">
                <a16:creationId xmlns:a16="http://schemas.microsoft.com/office/drawing/2014/main" id="{CCAF56B5-FA47-F7D7-F8C7-2C461A06D973}"/>
              </a:ext>
            </a:extLst>
          </p:cNvPr>
          <p:cNvSpPr txBox="1"/>
          <p:nvPr/>
        </p:nvSpPr>
        <p:spPr>
          <a:xfrm>
            <a:off x="487467" y="1855719"/>
            <a:ext cx="112512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300" dirty="0"/>
              <a:t>Profile[1]</a:t>
            </a:r>
            <a:endParaRPr kumimoji="1" lang="ko-Kore-KR" altLang="en-US" sz="1300" dirty="0"/>
          </a:p>
        </p:txBody>
      </p:sp>
      <p:sp>
        <p:nvSpPr>
          <p:cNvPr id="284" name="TextBox 283">
            <a:extLst>
              <a:ext uri="{FF2B5EF4-FFF2-40B4-BE49-F238E27FC236}">
                <a16:creationId xmlns:a16="http://schemas.microsoft.com/office/drawing/2014/main" id="{87149E2C-DBE6-2DF9-0895-D73933E0A165}"/>
              </a:ext>
            </a:extLst>
          </p:cNvPr>
          <p:cNvSpPr txBox="1"/>
          <p:nvPr/>
        </p:nvSpPr>
        <p:spPr>
          <a:xfrm>
            <a:off x="487467" y="2490622"/>
            <a:ext cx="112512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300" dirty="0"/>
              <a:t>Profile[0]</a:t>
            </a:r>
            <a:endParaRPr kumimoji="1" lang="ko-Kore-KR" altLang="en-US" sz="1300" dirty="0"/>
          </a:p>
        </p:txBody>
      </p:sp>
      <p:sp>
        <p:nvSpPr>
          <p:cNvPr id="285" name="TextBox 284">
            <a:extLst>
              <a:ext uri="{FF2B5EF4-FFF2-40B4-BE49-F238E27FC236}">
                <a16:creationId xmlns:a16="http://schemas.microsoft.com/office/drawing/2014/main" id="{39E49675-EABE-35E4-F39A-5E224B1A247C}"/>
              </a:ext>
            </a:extLst>
          </p:cNvPr>
          <p:cNvSpPr txBox="1"/>
          <p:nvPr/>
        </p:nvSpPr>
        <p:spPr>
          <a:xfrm>
            <a:off x="487467" y="3089820"/>
            <a:ext cx="112512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300" dirty="0"/>
              <a:t>SYNC_CLK</a:t>
            </a:r>
            <a:endParaRPr kumimoji="1" lang="ko-Kore-KR" altLang="en-US" sz="1300" dirty="0"/>
          </a:p>
        </p:txBody>
      </p:sp>
      <p:sp>
        <p:nvSpPr>
          <p:cNvPr id="273" name="자유형: 도형 272">
            <a:extLst>
              <a:ext uri="{FF2B5EF4-FFF2-40B4-BE49-F238E27FC236}">
                <a16:creationId xmlns:a16="http://schemas.microsoft.com/office/drawing/2014/main" id="{A39FA30D-634D-FB8E-7BEF-E67E43F691F1}"/>
              </a:ext>
            </a:extLst>
          </p:cNvPr>
          <p:cNvSpPr/>
          <p:nvPr/>
        </p:nvSpPr>
        <p:spPr>
          <a:xfrm>
            <a:off x="8296784" y="4324183"/>
            <a:ext cx="2838450" cy="180975"/>
          </a:xfrm>
          <a:custGeom>
            <a:avLst/>
            <a:gdLst>
              <a:gd name="connsiteX0" fmla="*/ 0 w 2838450"/>
              <a:gd name="connsiteY0" fmla="*/ 180975 h 180975"/>
              <a:gd name="connsiteX1" fmla="*/ 76200 w 2838450"/>
              <a:gd name="connsiteY1" fmla="*/ 0 h 180975"/>
              <a:gd name="connsiteX2" fmla="*/ 2838450 w 2838450"/>
              <a:gd name="connsiteY2" fmla="*/ 0 h 180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38450" h="180975">
                <a:moveTo>
                  <a:pt x="0" y="180975"/>
                </a:moveTo>
                <a:lnTo>
                  <a:pt x="76200" y="0"/>
                </a:lnTo>
                <a:lnTo>
                  <a:pt x="2838450" y="0"/>
                </a:ln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4" name="자유형: 도형 273">
            <a:extLst>
              <a:ext uri="{FF2B5EF4-FFF2-40B4-BE49-F238E27FC236}">
                <a16:creationId xmlns:a16="http://schemas.microsoft.com/office/drawing/2014/main" id="{44879A7B-8B19-E52A-1BCF-AC0A7062A3CD}"/>
              </a:ext>
            </a:extLst>
          </p:cNvPr>
          <p:cNvSpPr/>
          <p:nvPr/>
        </p:nvSpPr>
        <p:spPr>
          <a:xfrm rot="10800000">
            <a:off x="8296784" y="4510091"/>
            <a:ext cx="2838450" cy="180975"/>
          </a:xfrm>
          <a:custGeom>
            <a:avLst/>
            <a:gdLst>
              <a:gd name="connsiteX0" fmla="*/ 0 w 2838450"/>
              <a:gd name="connsiteY0" fmla="*/ 180975 h 180975"/>
              <a:gd name="connsiteX1" fmla="*/ 76200 w 2838450"/>
              <a:gd name="connsiteY1" fmla="*/ 0 h 180975"/>
              <a:gd name="connsiteX2" fmla="*/ 2838450 w 2838450"/>
              <a:gd name="connsiteY2" fmla="*/ 0 h 180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38450" h="180975">
                <a:moveTo>
                  <a:pt x="0" y="180975"/>
                </a:moveTo>
                <a:lnTo>
                  <a:pt x="76200" y="0"/>
                </a:lnTo>
                <a:lnTo>
                  <a:pt x="2838450" y="0"/>
                </a:lnTo>
              </a:path>
            </a:pathLst>
          </a:custGeom>
          <a:noFill/>
          <a:ln>
            <a:solidFill>
              <a:schemeClr val="tx1"/>
            </a:solidFill>
          </a:ln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2" name="연결선: 구부러짐 281">
            <a:extLst>
              <a:ext uri="{FF2B5EF4-FFF2-40B4-BE49-F238E27FC236}">
                <a16:creationId xmlns:a16="http://schemas.microsoft.com/office/drawing/2014/main" id="{51BDBECB-48A1-A552-D9D3-28770C79AF3C}"/>
              </a:ext>
            </a:extLst>
          </p:cNvPr>
          <p:cNvCxnSpPr>
            <a:cxnSpLocks/>
            <a:stCxn id="271" idx="1"/>
            <a:endCxn id="311" idx="1"/>
          </p:cNvCxnSpPr>
          <p:nvPr/>
        </p:nvCxnSpPr>
        <p:spPr>
          <a:xfrm>
            <a:off x="7145915" y="1273702"/>
            <a:ext cx="1211155" cy="2358574"/>
          </a:xfrm>
          <a:prstGeom prst="curvedConnector3">
            <a:avLst>
              <a:gd name="adj1" fmla="val 16638"/>
            </a:avLst>
          </a:prstGeom>
          <a:ln w="25400">
            <a:solidFill>
              <a:srgbClr val="FF0000">
                <a:alpha val="5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직선 연결선 287">
            <a:extLst>
              <a:ext uri="{FF2B5EF4-FFF2-40B4-BE49-F238E27FC236}">
                <a16:creationId xmlns:a16="http://schemas.microsoft.com/office/drawing/2014/main" id="{21A0D837-9B28-73D6-9C01-3D6DC9AE9B98}"/>
              </a:ext>
            </a:extLst>
          </p:cNvPr>
          <p:cNvCxnSpPr>
            <a:cxnSpLocks/>
          </p:cNvCxnSpPr>
          <p:nvPr/>
        </p:nvCxnSpPr>
        <p:spPr>
          <a:xfrm>
            <a:off x="9108076" y="1273702"/>
            <a:ext cx="172145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0" name="자유형 62">
            <a:extLst>
              <a:ext uri="{FF2B5EF4-FFF2-40B4-BE49-F238E27FC236}">
                <a16:creationId xmlns:a16="http://schemas.microsoft.com/office/drawing/2014/main" id="{287C6333-1A20-3340-7C67-BFECE8995755}"/>
              </a:ext>
            </a:extLst>
          </p:cNvPr>
          <p:cNvSpPr/>
          <p:nvPr/>
        </p:nvSpPr>
        <p:spPr>
          <a:xfrm>
            <a:off x="5764995" y="3063133"/>
            <a:ext cx="1136573" cy="194553"/>
          </a:xfrm>
          <a:custGeom>
            <a:avLst/>
            <a:gdLst>
              <a:gd name="connsiteX0" fmla="*/ 0 w 1050588"/>
              <a:gd name="connsiteY0" fmla="*/ 186771 h 194553"/>
              <a:gd name="connsiteX1" fmla="*/ 77822 w 1050588"/>
              <a:gd name="connsiteY1" fmla="*/ 0 h 194553"/>
              <a:gd name="connsiteX2" fmla="*/ 774322 w 1050588"/>
              <a:gd name="connsiteY2" fmla="*/ 0 h 194553"/>
              <a:gd name="connsiteX3" fmla="*/ 964984 w 1050588"/>
              <a:gd name="connsiteY3" fmla="*/ 0 h 194553"/>
              <a:gd name="connsiteX4" fmla="*/ 1050588 w 1050588"/>
              <a:gd name="connsiteY4" fmla="*/ 194553 h 194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50588" h="194553">
                <a:moveTo>
                  <a:pt x="0" y="186771"/>
                </a:moveTo>
                <a:lnTo>
                  <a:pt x="77822" y="0"/>
                </a:lnTo>
                <a:lnTo>
                  <a:pt x="774322" y="0"/>
                </a:lnTo>
                <a:lnTo>
                  <a:pt x="964984" y="0"/>
                </a:lnTo>
                <a:lnTo>
                  <a:pt x="1050588" y="194553"/>
                </a:ln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91" name="자유형 62">
            <a:extLst>
              <a:ext uri="{FF2B5EF4-FFF2-40B4-BE49-F238E27FC236}">
                <a16:creationId xmlns:a16="http://schemas.microsoft.com/office/drawing/2014/main" id="{D7B1E147-0EF2-1B4E-1151-A365B290D180}"/>
              </a:ext>
            </a:extLst>
          </p:cNvPr>
          <p:cNvSpPr/>
          <p:nvPr/>
        </p:nvSpPr>
        <p:spPr>
          <a:xfrm>
            <a:off x="7940144" y="3063133"/>
            <a:ext cx="1136573" cy="194553"/>
          </a:xfrm>
          <a:custGeom>
            <a:avLst/>
            <a:gdLst>
              <a:gd name="connsiteX0" fmla="*/ 0 w 1050588"/>
              <a:gd name="connsiteY0" fmla="*/ 186771 h 194553"/>
              <a:gd name="connsiteX1" fmla="*/ 77822 w 1050588"/>
              <a:gd name="connsiteY1" fmla="*/ 0 h 194553"/>
              <a:gd name="connsiteX2" fmla="*/ 774322 w 1050588"/>
              <a:gd name="connsiteY2" fmla="*/ 0 h 194553"/>
              <a:gd name="connsiteX3" fmla="*/ 964984 w 1050588"/>
              <a:gd name="connsiteY3" fmla="*/ 0 h 194553"/>
              <a:gd name="connsiteX4" fmla="*/ 1050588 w 1050588"/>
              <a:gd name="connsiteY4" fmla="*/ 194553 h 194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50588" h="194553">
                <a:moveTo>
                  <a:pt x="0" y="186771"/>
                </a:moveTo>
                <a:lnTo>
                  <a:pt x="77822" y="0"/>
                </a:lnTo>
                <a:lnTo>
                  <a:pt x="774322" y="0"/>
                </a:lnTo>
                <a:lnTo>
                  <a:pt x="964984" y="0"/>
                </a:lnTo>
                <a:lnTo>
                  <a:pt x="1050588" y="194553"/>
                </a:ln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92" name="자유형 102">
            <a:extLst>
              <a:ext uri="{FF2B5EF4-FFF2-40B4-BE49-F238E27FC236}">
                <a16:creationId xmlns:a16="http://schemas.microsoft.com/office/drawing/2014/main" id="{620FCF6B-5B67-FA31-3099-9B8EF5764FE5}"/>
              </a:ext>
            </a:extLst>
          </p:cNvPr>
          <p:cNvSpPr/>
          <p:nvPr/>
        </p:nvSpPr>
        <p:spPr>
          <a:xfrm>
            <a:off x="7910716" y="1819019"/>
            <a:ext cx="2065979" cy="186538"/>
          </a:xfrm>
          <a:custGeom>
            <a:avLst/>
            <a:gdLst>
              <a:gd name="connsiteX0" fmla="*/ 0 w 1455725"/>
              <a:gd name="connsiteY0" fmla="*/ 186538 h 186538"/>
              <a:gd name="connsiteX1" fmla="*/ 73152 w 1455725"/>
              <a:gd name="connsiteY1" fmla="*/ 0 h 186538"/>
              <a:gd name="connsiteX2" fmla="*/ 1455725 w 1455725"/>
              <a:gd name="connsiteY2" fmla="*/ 0 h 186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55725" h="186538">
                <a:moveTo>
                  <a:pt x="0" y="186538"/>
                </a:moveTo>
                <a:lnTo>
                  <a:pt x="73152" y="0"/>
                </a:lnTo>
                <a:lnTo>
                  <a:pt x="1455725" y="0"/>
                </a:ln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93" name="직선 연결선 292">
            <a:extLst>
              <a:ext uri="{FF2B5EF4-FFF2-40B4-BE49-F238E27FC236}">
                <a16:creationId xmlns:a16="http://schemas.microsoft.com/office/drawing/2014/main" id="{69764A40-A852-AE48-7162-20AE337870E9}"/>
              </a:ext>
            </a:extLst>
          </p:cNvPr>
          <p:cNvCxnSpPr>
            <a:cxnSpLocks/>
          </p:cNvCxnSpPr>
          <p:nvPr/>
        </p:nvCxnSpPr>
        <p:spPr>
          <a:xfrm>
            <a:off x="9961970" y="1819019"/>
            <a:ext cx="86755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6" name="자유형 102">
            <a:extLst>
              <a:ext uri="{FF2B5EF4-FFF2-40B4-BE49-F238E27FC236}">
                <a16:creationId xmlns:a16="http://schemas.microsoft.com/office/drawing/2014/main" id="{2DA2794A-D370-A439-40C3-DCB8D19EAE73}"/>
              </a:ext>
            </a:extLst>
          </p:cNvPr>
          <p:cNvSpPr/>
          <p:nvPr/>
        </p:nvSpPr>
        <p:spPr>
          <a:xfrm>
            <a:off x="10110020" y="3061941"/>
            <a:ext cx="858548" cy="186538"/>
          </a:xfrm>
          <a:custGeom>
            <a:avLst/>
            <a:gdLst>
              <a:gd name="connsiteX0" fmla="*/ 0 w 1455725"/>
              <a:gd name="connsiteY0" fmla="*/ 186538 h 186538"/>
              <a:gd name="connsiteX1" fmla="*/ 73152 w 1455725"/>
              <a:gd name="connsiteY1" fmla="*/ 0 h 186538"/>
              <a:gd name="connsiteX2" fmla="*/ 1455725 w 1455725"/>
              <a:gd name="connsiteY2" fmla="*/ 0 h 186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55725" h="186538">
                <a:moveTo>
                  <a:pt x="0" y="186538"/>
                </a:moveTo>
                <a:lnTo>
                  <a:pt x="73152" y="0"/>
                </a:lnTo>
                <a:lnTo>
                  <a:pt x="1455725" y="0"/>
                </a:ln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08" name="자유형 102">
            <a:extLst>
              <a:ext uri="{FF2B5EF4-FFF2-40B4-BE49-F238E27FC236}">
                <a16:creationId xmlns:a16="http://schemas.microsoft.com/office/drawing/2014/main" id="{4A5EB718-335C-B4F0-6F46-5988C5670391}"/>
              </a:ext>
            </a:extLst>
          </p:cNvPr>
          <p:cNvSpPr/>
          <p:nvPr/>
        </p:nvSpPr>
        <p:spPr>
          <a:xfrm flipH="1">
            <a:off x="1699967" y="3061941"/>
            <a:ext cx="858548" cy="186538"/>
          </a:xfrm>
          <a:custGeom>
            <a:avLst/>
            <a:gdLst>
              <a:gd name="connsiteX0" fmla="*/ 0 w 1455725"/>
              <a:gd name="connsiteY0" fmla="*/ 186538 h 186538"/>
              <a:gd name="connsiteX1" fmla="*/ 73152 w 1455725"/>
              <a:gd name="connsiteY1" fmla="*/ 0 h 186538"/>
              <a:gd name="connsiteX2" fmla="*/ 1455725 w 1455725"/>
              <a:gd name="connsiteY2" fmla="*/ 0 h 186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55725" h="186538">
                <a:moveTo>
                  <a:pt x="0" y="186538"/>
                </a:moveTo>
                <a:lnTo>
                  <a:pt x="73152" y="0"/>
                </a:lnTo>
                <a:lnTo>
                  <a:pt x="1455725" y="0"/>
                </a:ln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309" name="직선 화살표 연결선 308">
            <a:extLst>
              <a:ext uri="{FF2B5EF4-FFF2-40B4-BE49-F238E27FC236}">
                <a16:creationId xmlns:a16="http://schemas.microsoft.com/office/drawing/2014/main" id="{EA283895-BB69-DC3F-C179-1252E5043E0D}"/>
              </a:ext>
            </a:extLst>
          </p:cNvPr>
          <p:cNvCxnSpPr>
            <a:cxnSpLocks/>
          </p:cNvCxnSpPr>
          <p:nvPr/>
        </p:nvCxnSpPr>
        <p:spPr>
          <a:xfrm>
            <a:off x="1686673" y="4491839"/>
            <a:ext cx="93128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0" name="TextBox 309">
            <a:extLst>
              <a:ext uri="{FF2B5EF4-FFF2-40B4-BE49-F238E27FC236}">
                <a16:creationId xmlns:a16="http://schemas.microsoft.com/office/drawing/2014/main" id="{18BA5F6B-2EDA-7F28-3034-729A497524C1}"/>
              </a:ext>
            </a:extLst>
          </p:cNvPr>
          <p:cNvSpPr txBox="1"/>
          <p:nvPr/>
        </p:nvSpPr>
        <p:spPr>
          <a:xfrm>
            <a:off x="219639" y="4251718"/>
            <a:ext cx="138041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300" dirty="0"/>
              <a:t>Profile[1]</a:t>
            </a:r>
          </a:p>
          <a:p>
            <a:pPr algn="ctr"/>
            <a:r>
              <a:rPr kumimoji="1" lang="en-US" altLang="ko-Kore-KR" sz="1300" dirty="0"/>
              <a:t>register</a:t>
            </a:r>
            <a:endParaRPr kumimoji="1" lang="ko-Kore-KR" altLang="en-US" sz="1300" dirty="0"/>
          </a:p>
        </p:txBody>
      </p:sp>
      <p:sp>
        <p:nvSpPr>
          <p:cNvPr id="311" name="자유형 102">
            <a:extLst>
              <a:ext uri="{FF2B5EF4-FFF2-40B4-BE49-F238E27FC236}">
                <a16:creationId xmlns:a16="http://schemas.microsoft.com/office/drawing/2014/main" id="{80F21A07-D46F-6206-C3D7-93AD18A292F7}"/>
              </a:ext>
            </a:extLst>
          </p:cNvPr>
          <p:cNvSpPr/>
          <p:nvPr/>
        </p:nvSpPr>
        <p:spPr>
          <a:xfrm>
            <a:off x="8253252" y="3632276"/>
            <a:ext cx="2065979" cy="186538"/>
          </a:xfrm>
          <a:custGeom>
            <a:avLst/>
            <a:gdLst>
              <a:gd name="connsiteX0" fmla="*/ 0 w 1455725"/>
              <a:gd name="connsiteY0" fmla="*/ 186538 h 186538"/>
              <a:gd name="connsiteX1" fmla="*/ 73152 w 1455725"/>
              <a:gd name="connsiteY1" fmla="*/ 0 h 186538"/>
              <a:gd name="connsiteX2" fmla="*/ 1455725 w 1455725"/>
              <a:gd name="connsiteY2" fmla="*/ 0 h 186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55725" h="186538">
                <a:moveTo>
                  <a:pt x="0" y="186538"/>
                </a:moveTo>
                <a:lnTo>
                  <a:pt x="73152" y="0"/>
                </a:lnTo>
                <a:lnTo>
                  <a:pt x="1455725" y="0"/>
                </a:ln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312" name="직선 연결선 311">
            <a:extLst>
              <a:ext uri="{FF2B5EF4-FFF2-40B4-BE49-F238E27FC236}">
                <a16:creationId xmlns:a16="http://schemas.microsoft.com/office/drawing/2014/main" id="{E00EE324-0F4C-6F31-B41D-A34182A5B55D}"/>
              </a:ext>
            </a:extLst>
          </p:cNvPr>
          <p:cNvCxnSpPr>
            <a:cxnSpLocks/>
          </p:cNvCxnSpPr>
          <p:nvPr/>
        </p:nvCxnSpPr>
        <p:spPr>
          <a:xfrm>
            <a:off x="10309451" y="3632276"/>
            <a:ext cx="65626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0" name="연결선: 구부러짐 319">
            <a:extLst>
              <a:ext uri="{FF2B5EF4-FFF2-40B4-BE49-F238E27FC236}">
                <a16:creationId xmlns:a16="http://schemas.microsoft.com/office/drawing/2014/main" id="{E3CA3AC1-697C-C561-71F3-58EFBEDAD407}"/>
              </a:ext>
            </a:extLst>
          </p:cNvPr>
          <p:cNvCxnSpPr>
            <a:cxnSpLocks/>
            <a:stCxn id="292" idx="1"/>
            <a:endCxn id="273" idx="1"/>
          </p:cNvCxnSpPr>
          <p:nvPr/>
        </p:nvCxnSpPr>
        <p:spPr>
          <a:xfrm>
            <a:off x="8014534" y="1819019"/>
            <a:ext cx="358450" cy="2505164"/>
          </a:xfrm>
          <a:prstGeom prst="curvedConnector3">
            <a:avLst>
              <a:gd name="adj1" fmla="val 33347"/>
            </a:avLst>
          </a:prstGeom>
          <a:ln w="25400">
            <a:solidFill>
              <a:srgbClr val="FF0000">
                <a:alpha val="5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0" name="직선 연결선 329">
            <a:extLst>
              <a:ext uri="{FF2B5EF4-FFF2-40B4-BE49-F238E27FC236}">
                <a16:creationId xmlns:a16="http://schemas.microsoft.com/office/drawing/2014/main" id="{FA8CA31B-397D-2B05-4678-D7657B0ADCBB}"/>
              </a:ext>
            </a:extLst>
          </p:cNvPr>
          <p:cNvCxnSpPr>
            <a:cxnSpLocks/>
          </p:cNvCxnSpPr>
          <p:nvPr/>
        </p:nvCxnSpPr>
        <p:spPr>
          <a:xfrm>
            <a:off x="7503160" y="1209040"/>
            <a:ext cx="0" cy="3535121"/>
          </a:xfrm>
          <a:prstGeom prst="line">
            <a:avLst/>
          </a:prstGeom>
          <a:ln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3" name="직선 연결선 332">
            <a:extLst>
              <a:ext uri="{FF2B5EF4-FFF2-40B4-BE49-F238E27FC236}">
                <a16:creationId xmlns:a16="http://schemas.microsoft.com/office/drawing/2014/main" id="{718C6B20-5F0D-FA17-AEC3-2058DA90CEF7}"/>
              </a:ext>
            </a:extLst>
          </p:cNvPr>
          <p:cNvCxnSpPr>
            <a:cxnSpLocks/>
          </p:cNvCxnSpPr>
          <p:nvPr/>
        </p:nvCxnSpPr>
        <p:spPr>
          <a:xfrm>
            <a:off x="8673463" y="1209040"/>
            <a:ext cx="0" cy="3535121"/>
          </a:xfrm>
          <a:prstGeom prst="line">
            <a:avLst/>
          </a:prstGeom>
          <a:ln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4" name="직선 연결선 333">
            <a:extLst>
              <a:ext uri="{FF2B5EF4-FFF2-40B4-BE49-F238E27FC236}">
                <a16:creationId xmlns:a16="http://schemas.microsoft.com/office/drawing/2014/main" id="{2916C34C-8663-07CD-C24A-A81788C229B6}"/>
              </a:ext>
            </a:extLst>
          </p:cNvPr>
          <p:cNvCxnSpPr>
            <a:cxnSpLocks/>
          </p:cNvCxnSpPr>
          <p:nvPr/>
        </p:nvCxnSpPr>
        <p:spPr>
          <a:xfrm>
            <a:off x="7991037" y="1209040"/>
            <a:ext cx="0" cy="3535121"/>
          </a:xfrm>
          <a:prstGeom prst="line">
            <a:avLst/>
          </a:prstGeom>
          <a:ln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9" name="직선 화살표 연결선 338">
            <a:extLst>
              <a:ext uri="{FF2B5EF4-FFF2-40B4-BE49-F238E27FC236}">
                <a16:creationId xmlns:a16="http://schemas.microsoft.com/office/drawing/2014/main" id="{55EEEBC5-9D4B-674A-BEFF-5044FD2FA362}"/>
              </a:ext>
            </a:extLst>
          </p:cNvPr>
          <p:cNvCxnSpPr/>
          <p:nvPr/>
        </p:nvCxnSpPr>
        <p:spPr>
          <a:xfrm>
            <a:off x="7503160" y="3160290"/>
            <a:ext cx="1170303" cy="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0" name="TextBox 339">
            <a:extLst>
              <a:ext uri="{FF2B5EF4-FFF2-40B4-BE49-F238E27FC236}">
                <a16:creationId xmlns:a16="http://schemas.microsoft.com/office/drawing/2014/main" id="{753F0335-4FF0-C9FE-507B-0EB4788CF260}"/>
              </a:ext>
            </a:extLst>
          </p:cNvPr>
          <p:cNvSpPr txBox="1"/>
          <p:nvPr/>
        </p:nvSpPr>
        <p:spPr>
          <a:xfrm>
            <a:off x="7467230" y="2719113"/>
            <a:ext cx="57399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300"/>
              <a:t>setup</a:t>
            </a:r>
            <a:endParaRPr kumimoji="1" lang="ko-Kore-KR" altLang="en-US" sz="1300" dirty="0"/>
          </a:p>
        </p:txBody>
      </p:sp>
      <p:sp>
        <p:nvSpPr>
          <p:cNvPr id="342" name="TextBox 341">
            <a:extLst>
              <a:ext uri="{FF2B5EF4-FFF2-40B4-BE49-F238E27FC236}">
                <a16:creationId xmlns:a16="http://schemas.microsoft.com/office/drawing/2014/main" id="{1A560991-FE4E-42E5-BEEA-12054AF1BE53}"/>
              </a:ext>
            </a:extLst>
          </p:cNvPr>
          <p:cNvSpPr txBox="1"/>
          <p:nvPr/>
        </p:nvSpPr>
        <p:spPr>
          <a:xfrm>
            <a:off x="8067337" y="2719113"/>
            <a:ext cx="57399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300" dirty="0"/>
              <a:t>hold</a:t>
            </a:r>
            <a:endParaRPr kumimoji="1" lang="ko-Kore-KR" altLang="en-US" sz="1300" dirty="0"/>
          </a:p>
        </p:txBody>
      </p:sp>
      <p:sp>
        <p:nvSpPr>
          <p:cNvPr id="343" name="타원 342">
            <a:extLst>
              <a:ext uri="{FF2B5EF4-FFF2-40B4-BE49-F238E27FC236}">
                <a16:creationId xmlns:a16="http://schemas.microsoft.com/office/drawing/2014/main" id="{67E1CD4D-8D56-2C9C-3137-BA71D43DCFAC}"/>
              </a:ext>
            </a:extLst>
          </p:cNvPr>
          <p:cNvSpPr/>
          <p:nvPr/>
        </p:nvSpPr>
        <p:spPr>
          <a:xfrm>
            <a:off x="7894027" y="1695450"/>
            <a:ext cx="274870" cy="27487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45" name="직선 화살표 연결선 344">
            <a:extLst>
              <a:ext uri="{FF2B5EF4-FFF2-40B4-BE49-F238E27FC236}">
                <a16:creationId xmlns:a16="http://schemas.microsoft.com/office/drawing/2014/main" id="{D816F7F3-8678-AFD7-97E7-4C6D0994908A}"/>
              </a:ext>
            </a:extLst>
          </p:cNvPr>
          <p:cNvCxnSpPr>
            <a:cxnSpLocks/>
            <a:stCxn id="343" idx="7"/>
            <a:endCxn id="346" idx="1"/>
          </p:cNvCxnSpPr>
          <p:nvPr/>
        </p:nvCxnSpPr>
        <p:spPr>
          <a:xfrm flipV="1">
            <a:off x="8128643" y="855131"/>
            <a:ext cx="365977" cy="88057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6" name="TextBox 345">
            <a:extLst>
              <a:ext uri="{FF2B5EF4-FFF2-40B4-BE49-F238E27FC236}">
                <a16:creationId xmlns:a16="http://schemas.microsoft.com/office/drawing/2014/main" id="{97C17338-1995-64D1-6CCB-7EC0D37C51DD}"/>
              </a:ext>
            </a:extLst>
          </p:cNvPr>
          <p:cNvSpPr txBox="1"/>
          <p:nvPr/>
        </p:nvSpPr>
        <p:spPr>
          <a:xfrm>
            <a:off x="8494620" y="708937"/>
            <a:ext cx="196657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300" dirty="0"/>
              <a:t>setup-hold time violation!</a:t>
            </a:r>
            <a:endParaRPr kumimoji="1" lang="ko-Kore-KR" altLang="en-US" sz="1300" dirty="0"/>
          </a:p>
        </p:txBody>
      </p:sp>
      <p:sp>
        <p:nvSpPr>
          <p:cNvPr id="349" name="TextBox 348">
            <a:extLst>
              <a:ext uri="{FF2B5EF4-FFF2-40B4-BE49-F238E27FC236}">
                <a16:creationId xmlns:a16="http://schemas.microsoft.com/office/drawing/2014/main" id="{E5E292CF-38D0-707A-5C85-C897E8C1AEDC}"/>
              </a:ext>
            </a:extLst>
          </p:cNvPr>
          <p:cNvSpPr txBox="1"/>
          <p:nvPr/>
        </p:nvSpPr>
        <p:spPr>
          <a:xfrm>
            <a:off x="8785161" y="4016074"/>
            <a:ext cx="196657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300" dirty="0"/>
              <a:t>metastable</a:t>
            </a:r>
            <a:endParaRPr kumimoji="1" lang="ko-Kore-KR" altLang="en-US" sz="13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EF1C92-55C9-79CD-B22B-CF6D333CE679}"/>
              </a:ext>
            </a:extLst>
          </p:cNvPr>
          <p:cNvSpPr txBox="1"/>
          <p:nvPr/>
        </p:nvSpPr>
        <p:spPr>
          <a:xfrm>
            <a:off x="4838077" y="327572"/>
            <a:ext cx="72459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/>
              <a:t>if </a:t>
            </a:r>
            <a:r>
              <a:rPr lang="en-US" altLang="ko-KR" sz="1800" dirty="0" err="1"/>
              <a:t>setup+hold</a:t>
            </a:r>
            <a:r>
              <a:rPr lang="en-US" altLang="ko-KR" sz="1800" dirty="0"/>
              <a:t> ~= 2ns -&gt; 1-(8/10)*(8/10) = 9/25 -&gt; 36% of glitch probability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5280911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09A11C2-BCAA-E66D-1C67-FE8D757766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2023. 2. 1.</a:t>
            </a:r>
            <a:endParaRPr kumimoji="1" lang="ko-Kore-KR" altLang="en-US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A04F1CE4-38CF-E57F-78BC-F3152DD78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44" y="156580"/>
            <a:ext cx="12021312" cy="893542"/>
          </a:xfrm>
        </p:spPr>
        <p:txBody>
          <a:bodyPr/>
          <a:lstStyle/>
          <a:p>
            <a:r>
              <a:rPr kumimoji="1" lang="en-US" altLang="ko-Kore-KR" dirty="0" err="1"/>
              <a:t>DeviceDB</a:t>
            </a:r>
            <a:r>
              <a:rPr kumimoji="1" lang="en-US" altLang="ko-Kore-KR" dirty="0"/>
              <a:t>(</a:t>
            </a:r>
            <a:r>
              <a:rPr kumimoji="1" lang="en-US" altLang="ko-KR" dirty="0"/>
              <a:t>3</a:t>
            </a:r>
            <a:r>
              <a:rPr kumimoji="1" lang="en-US" altLang="ko-Kore-KR" dirty="0"/>
              <a:t>)</a:t>
            </a:r>
            <a:endParaRPr kumimoji="1" lang="ko-Kore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7C0DE4E-4C79-023D-B08D-FC622935D956}"/>
              </a:ext>
            </a:extLst>
          </p:cNvPr>
          <p:cNvSpPr/>
          <p:nvPr/>
        </p:nvSpPr>
        <p:spPr>
          <a:xfrm>
            <a:off x="219638" y="1236204"/>
            <a:ext cx="6096000" cy="432426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ore-KR" sz="1100" dirty="0">
                <a:latin typeface="Monaco" pitchFamily="2" charset="0"/>
              </a:rPr>
              <a:t> 86 </a:t>
            </a:r>
            <a:r>
              <a:rPr lang="en-US" altLang="ko-Kore-KR" sz="1100" dirty="0" err="1">
                <a:latin typeface="Monaco" pitchFamily="2" charset="0"/>
              </a:rPr>
              <a:t>device_db</a:t>
            </a:r>
            <a:r>
              <a:rPr lang="en-US" altLang="ko-Kore-KR" sz="1100" dirty="0">
                <a:latin typeface="Monaco" pitchFamily="2" charset="0"/>
              </a:rPr>
              <a:t>["urukul0_ch0"] = {</a:t>
            </a:r>
          </a:p>
          <a:p>
            <a:r>
              <a:rPr lang="en-US" altLang="ko-Kore-KR" sz="1100" dirty="0">
                <a:latin typeface="Monaco" pitchFamily="2" charset="0"/>
              </a:rPr>
              <a:t> 87         "type": "local",</a:t>
            </a:r>
          </a:p>
          <a:p>
            <a:r>
              <a:rPr lang="en-US" altLang="ko-Kore-KR" sz="1100" dirty="0">
                <a:latin typeface="Monaco" pitchFamily="2" charset="0"/>
              </a:rPr>
              <a:t> 88         "module": "artiq.coredevice.ad9912",</a:t>
            </a:r>
          </a:p>
          <a:p>
            <a:r>
              <a:rPr lang="en-US" altLang="ko-Kore-KR" sz="1100" dirty="0">
                <a:latin typeface="Monaco" pitchFamily="2" charset="0"/>
              </a:rPr>
              <a:t> 89         "class": "AD9912",</a:t>
            </a:r>
          </a:p>
          <a:p>
            <a:r>
              <a:rPr lang="en-US" altLang="ko-Kore-KR" sz="1100" dirty="0">
                <a:latin typeface="Monaco" pitchFamily="2" charset="0"/>
              </a:rPr>
              <a:t> 90         "arguments": {</a:t>
            </a:r>
          </a:p>
          <a:p>
            <a:r>
              <a:rPr lang="en-US" altLang="ko-Kore-KR" sz="1100" dirty="0">
                <a:latin typeface="Monaco" pitchFamily="2" charset="0"/>
              </a:rPr>
              <a:t> 91             "</a:t>
            </a:r>
            <a:r>
              <a:rPr lang="en-US" altLang="ko-Kore-KR" sz="1100" dirty="0" err="1">
                <a:latin typeface="Monaco" pitchFamily="2" charset="0"/>
              </a:rPr>
              <a:t>pll_n</a:t>
            </a:r>
            <a:r>
              <a:rPr lang="en-US" altLang="ko-Kore-KR" sz="1100" dirty="0">
                <a:latin typeface="Monaco" pitchFamily="2" charset="0"/>
              </a:rPr>
              <a:t>": 4,</a:t>
            </a:r>
          </a:p>
          <a:p>
            <a:r>
              <a:rPr lang="en-US" altLang="ko-Kore-KR" sz="1100" dirty="0">
                <a:latin typeface="Monaco" pitchFamily="2" charset="0"/>
              </a:rPr>
              <a:t> 92             "</a:t>
            </a:r>
            <a:r>
              <a:rPr lang="en-US" altLang="ko-Kore-KR" sz="1100" dirty="0" err="1">
                <a:latin typeface="Monaco" pitchFamily="2" charset="0"/>
              </a:rPr>
              <a:t>chip_select</a:t>
            </a:r>
            <a:r>
              <a:rPr lang="en-US" altLang="ko-Kore-KR" sz="1100" dirty="0">
                <a:latin typeface="Monaco" pitchFamily="2" charset="0"/>
              </a:rPr>
              <a:t>": 4,</a:t>
            </a:r>
          </a:p>
          <a:p>
            <a:r>
              <a:rPr lang="en-US" altLang="ko-Kore-KR" sz="1100" dirty="0">
                <a:latin typeface="Monaco" pitchFamily="2" charset="0"/>
              </a:rPr>
              <a:t> 93             "</a:t>
            </a:r>
            <a:r>
              <a:rPr lang="en-US" altLang="ko-Kore-KR" sz="1100" dirty="0" err="1">
                <a:latin typeface="Monaco" pitchFamily="2" charset="0"/>
              </a:rPr>
              <a:t>cpld_device</a:t>
            </a:r>
            <a:r>
              <a:rPr lang="en-US" altLang="ko-Kore-KR" sz="1100" dirty="0">
                <a:latin typeface="Monaco" pitchFamily="2" charset="0"/>
              </a:rPr>
              <a:t>": "urukul0_cpld",</a:t>
            </a:r>
          </a:p>
          <a:p>
            <a:r>
              <a:rPr lang="en-US" altLang="ko-Kore-KR" sz="1100" dirty="0">
                <a:latin typeface="Monaco" pitchFamily="2" charset="0"/>
              </a:rPr>
              <a:t> 94             "</a:t>
            </a:r>
            <a:r>
              <a:rPr lang="en-US" altLang="ko-Kore-KR" sz="1100" dirty="0" err="1">
                <a:latin typeface="Monaco" pitchFamily="2" charset="0"/>
              </a:rPr>
              <a:t>sw_device</a:t>
            </a:r>
            <a:r>
              <a:rPr lang="en-US" altLang="ko-Kore-KR" sz="1100" dirty="0">
                <a:latin typeface="Monaco" pitchFamily="2" charset="0"/>
              </a:rPr>
              <a:t>": "ttl_urukul0_sw0",</a:t>
            </a:r>
          </a:p>
          <a:p>
            <a:r>
              <a:rPr lang="en-US" altLang="ko-Kore-KR" sz="1100" dirty="0">
                <a:latin typeface="Monaco" pitchFamily="2" charset="0"/>
              </a:rPr>
              <a:t> 95         }</a:t>
            </a:r>
          </a:p>
          <a:p>
            <a:r>
              <a:rPr lang="en-US" altLang="ko-Kore-KR" sz="1100" dirty="0">
                <a:latin typeface="Monaco" pitchFamily="2" charset="0"/>
              </a:rPr>
              <a:t> 96 }</a:t>
            </a:r>
          </a:p>
          <a:p>
            <a:r>
              <a:rPr lang="en-US" altLang="ko-Kore-KR" sz="1100" dirty="0">
                <a:latin typeface="Monaco" pitchFamily="2" charset="0"/>
              </a:rPr>
              <a:t> 97 </a:t>
            </a:r>
          </a:p>
          <a:p>
            <a:r>
              <a:rPr lang="en-US" altLang="ko-Kore-KR" sz="1100" dirty="0">
                <a:latin typeface="Monaco" pitchFamily="2" charset="0"/>
              </a:rPr>
              <a:t> 98 </a:t>
            </a:r>
            <a:r>
              <a:rPr lang="en-US" altLang="ko-Kore-KR" sz="1100" dirty="0" err="1">
                <a:latin typeface="Monaco" pitchFamily="2" charset="0"/>
              </a:rPr>
              <a:t>device_db</a:t>
            </a:r>
            <a:r>
              <a:rPr lang="en-US" altLang="ko-Kore-KR" sz="1100" dirty="0">
                <a:latin typeface="Monaco" pitchFamily="2" charset="0"/>
              </a:rPr>
              <a:t>["urukul0_ch1"] = {</a:t>
            </a:r>
          </a:p>
          <a:p>
            <a:r>
              <a:rPr lang="en-US" altLang="ko-Kore-KR" sz="1100" dirty="0">
                <a:latin typeface="Monaco" pitchFamily="2" charset="0"/>
              </a:rPr>
              <a:t> 99         "type": "local",</a:t>
            </a:r>
          </a:p>
          <a:p>
            <a:r>
              <a:rPr lang="en-US" altLang="ko-Kore-KR" sz="1100" dirty="0">
                <a:latin typeface="Monaco" pitchFamily="2" charset="0"/>
              </a:rPr>
              <a:t>100         "module": "artiq.coredevice.ad9912",</a:t>
            </a:r>
          </a:p>
          <a:p>
            <a:r>
              <a:rPr lang="en-US" altLang="ko-Kore-KR" sz="1100" dirty="0">
                <a:latin typeface="Monaco" pitchFamily="2" charset="0"/>
              </a:rPr>
              <a:t>101         "class": "AD9912",</a:t>
            </a:r>
          </a:p>
          <a:p>
            <a:r>
              <a:rPr lang="en-US" altLang="ko-Kore-KR" sz="1100" dirty="0">
                <a:latin typeface="Monaco" pitchFamily="2" charset="0"/>
              </a:rPr>
              <a:t>102         "arguments": {</a:t>
            </a:r>
          </a:p>
          <a:p>
            <a:r>
              <a:rPr lang="en-US" altLang="ko-Kore-KR" sz="1100" dirty="0">
                <a:latin typeface="Monaco" pitchFamily="2" charset="0"/>
              </a:rPr>
              <a:t>103             "</a:t>
            </a:r>
            <a:r>
              <a:rPr lang="en-US" altLang="ko-Kore-KR" sz="1100" dirty="0" err="1">
                <a:latin typeface="Monaco" pitchFamily="2" charset="0"/>
              </a:rPr>
              <a:t>pll_n</a:t>
            </a:r>
            <a:r>
              <a:rPr lang="en-US" altLang="ko-Kore-KR" sz="1100" dirty="0">
                <a:latin typeface="Monaco" pitchFamily="2" charset="0"/>
              </a:rPr>
              <a:t>": 4,</a:t>
            </a:r>
          </a:p>
          <a:p>
            <a:r>
              <a:rPr lang="en-US" altLang="ko-Kore-KR" sz="1100" dirty="0">
                <a:latin typeface="Monaco" pitchFamily="2" charset="0"/>
              </a:rPr>
              <a:t>104             "</a:t>
            </a:r>
            <a:r>
              <a:rPr lang="en-US" altLang="ko-Kore-KR" sz="1100" dirty="0" err="1">
                <a:latin typeface="Monaco" pitchFamily="2" charset="0"/>
              </a:rPr>
              <a:t>chip_select</a:t>
            </a:r>
            <a:r>
              <a:rPr lang="en-US" altLang="ko-Kore-KR" sz="1100" dirty="0">
                <a:latin typeface="Monaco" pitchFamily="2" charset="0"/>
              </a:rPr>
              <a:t>": 5,</a:t>
            </a:r>
          </a:p>
          <a:p>
            <a:r>
              <a:rPr lang="en-US" altLang="ko-Kore-KR" sz="1100" dirty="0">
                <a:latin typeface="Monaco" pitchFamily="2" charset="0"/>
              </a:rPr>
              <a:t>105             "</a:t>
            </a:r>
            <a:r>
              <a:rPr lang="en-US" altLang="ko-Kore-KR" sz="1100" dirty="0" err="1">
                <a:latin typeface="Monaco" pitchFamily="2" charset="0"/>
              </a:rPr>
              <a:t>cpld_device</a:t>
            </a:r>
            <a:r>
              <a:rPr lang="en-US" altLang="ko-Kore-KR" sz="1100" dirty="0">
                <a:latin typeface="Monaco" pitchFamily="2" charset="0"/>
              </a:rPr>
              <a:t>": "urukul0_cpld",</a:t>
            </a:r>
          </a:p>
          <a:p>
            <a:r>
              <a:rPr lang="en-US" altLang="ko-Kore-KR" sz="1100" dirty="0">
                <a:latin typeface="Monaco" pitchFamily="2" charset="0"/>
              </a:rPr>
              <a:t>106             "</a:t>
            </a:r>
            <a:r>
              <a:rPr lang="en-US" altLang="ko-Kore-KR" sz="1100" dirty="0" err="1">
                <a:latin typeface="Monaco" pitchFamily="2" charset="0"/>
              </a:rPr>
              <a:t>sw_device</a:t>
            </a:r>
            <a:r>
              <a:rPr lang="en-US" altLang="ko-Kore-KR" sz="1100" dirty="0">
                <a:latin typeface="Monaco" pitchFamily="2" charset="0"/>
              </a:rPr>
              <a:t>": "ttl_urukul0_sw0",</a:t>
            </a:r>
          </a:p>
          <a:p>
            <a:r>
              <a:rPr lang="en-US" altLang="ko-Kore-KR" sz="1100" dirty="0">
                <a:latin typeface="Monaco" pitchFamily="2" charset="0"/>
              </a:rPr>
              <a:t>107         }</a:t>
            </a:r>
          </a:p>
          <a:p>
            <a:r>
              <a:rPr lang="en-US" altLang="ko-Kore-KR" sz="1100" dirty="0">
                <a:latin typeface="Monaco" pitchFamily="2" charset="0"/>
              </a:rPr>
              <a:t>108 }</a:t>
            </a:r>
          </a:p>
          <a:p>
            <a:r>
              <a:rPr lang="en-US" altLang="ko-Kore-KR" sz="1100" dirty="0">
                <a:latin typeface="Monaco" pitchFamily="2" charset="0"/>
              </a:rPr>
              <a:t>109 </a:t>
            </a:r>
          </a:p>
          <a:p>
            <a:endParaRPr lang="en-US" altLang="ko-Kore-KR" sz="1100" dirty="0">
              <a:effectLst/>
              <a:latin typeface="Monaco" pitchFamily="2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5049A1E-996E-9749-C8BB-636D93CD8BF2}"/>
              </a:ext>
            </a:extLst>
          </p:cNvPr>
          <p:cNvSpPr/>
          <p:nvPr/>
        </p:nvSpPr>
        <p:spPr>
          <a:xfrm>
            <a:off x="5876362" y="1236204"/>
            <a:ext cx="6096000" cy="398570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ore-KR" sz="1100" dirty="0">
                <a:latin typeface="Monaco" pitchFamily="2" charset="0"/>
              </a:rPr>
              <a:t>110 </a:t>
            </a:r>
            <a:r>
              <a:rPr lang="en-US" altLang="ko-Kore-KR" sz="1100" dirty="0" err="1">
                <a:latin typeface="Monaco" pitchFamily="2" charset="0"/>
              </a:rPr>
              <a:t>device_db</a:t>
            </a:r>
            <a:r>
              <a:rPr lang="en-US" altLang="ko-Kore-KR" sz="1100" dirty="0">
                <a:latin typeface="Monaco" pitchFamily="2" charset="0"/>
              </a:rPr>
              <a:t>["urukul0_ch2"] = {</a:t>
            </a:r>
          </a:p>
          <a:p>
            <a:r>
              <a:rPr lang="en-US" altLang="ko-Kore-KR" sz="1100" dirty="0">
                <a:latin typeface="Monaco" pitchFamily="2" charset="0"/>
              </a:rPr>
              <a:t>111         "type": "local",</a:t>
            </a:r>
          </a:p>
          <a:p>
            <a:r>
              <a:rPr lang="en-US" altLang="ko-Kore-KR" sz="1100" dirty="0">
                <a:latin typeface="Monaco" pitchFamily="2" charset="0"/>
              </a:rPr>
              <a:t>112         "module": "artiq.coredevice.ad9912",</a:t>
            </a:r>
          </a:p>
          <a:p>
            <a:r>
              <a:rPr lang="en-US" altLang="ko-Kore-KR" sz="1100" dirty="0">
                <a:latin typeface="Monaco" pitchFamily="2" charset="0"/>
              </a:rPr>
              <a:t>113         "class": "AD9912",</a:t>
            </a:r>
          </a:p>
          <a:p>
            <a:r>
              <a:rPr lang="en-US" altLang="ko-Kore-KR" sz="1100" dirty="0">
                <a:latin typeface="Monaco" pitchFamily="2" charset="0"/>
              </a:rPr>
              <a:t>114         "arguments": {</a:t>
            </a:r>
          </a:p>
          <a:p>
            <a:r>
              <a:rPr lang="en-US" altLang="ko-Kore-KR" sz="1100" dirty="0">
                <a:latin typeface="Monaco" pitchFamily="2" charset="0"/>
              </a:rPr>
              <a:t>115             "</a:t>
            </a:r>
            <a:r>
              <a:rPr lang="en-US" altLang="ko-Kore-KR" sz="1100" dirty="0" err="1">
                <a:latin typeface="Monaco" pitchFamily="2" charset="0"/>
              </a:rPr>
              <a:t>pll_n</a:t>
            </a:r>
            <a:r>
              <a:rPr lang="en-US" altLang="ko-Kore-KR" sz="1100" dirty="0">
                <a:latin typeface="Monaco" pitchFamily="2" charset="0"/>
              </a:rPr>
              <a:t>": 4,</a:t>
            </a:r>
          </a:p>
          <a:p>
            <a:r>
              <a:rPr lang="en-US" altLang="ko-Kore-KR" sz="1100" dirty="0">
                <a:latin typeface="Monaco" pitchFamily="2" charset="0"/>
              </a:rPr>
              <a:t>116             "</a:t>
            </a:r>
            <a:r>
              <a:rPr lang="en-US" altLang="ko-Kore-KR" sz="1100" dirty="0" err="1">
                <a:latin typeface="Monaco" pitchFamily="2" charset="0"/>
              </a:rPr>
              <a:t>chip_select</a:t>
            </a:r>
            <a:r>
              <a:rPr lang="en-US" altLang="ko-Kore-KR" sz="1100" dirty="0">
                <a:latin typeface="Monaco" pitchFamily="2" charset="0"/>
              </a:rPr>
              <a:t>": 6,</a:t>
            </a:r>
          </a:p>
          <a:p>
            <a:r>
              <a:rPr lang="en-US" altLang="ko-Kore-KR" sz="1100" dirty="0">
                <a:latin typeface="Monaco" pitchFamily="2" charset="0"/>
              </a:rPr>
              <a:t>117             "</a:t>
            </a:r>
            <a:r>
              <a:rPr lang="en-US" altLang="ko-Kore-KR" sz="1100" dirty="0" err="1">
                <a:latin typeface="Monaco" pitchFamily="2" charset="0"/>
              </a:rPr>
              <a:t>cpld_device</a:t>
            </a:r>
            <a:r>
              <a:rPr lang="en-US" altLang="ko-Kore-KR" sz="1100" dirty="0">
                <a:latin typeface="Monaco" pitchFamily="2" charset="0"/>
              </a:rPr>
              <a:t>": "urukul0_cpld",</a:t>
            </a:r>
          </a:p>
          <a:p>
            <a:r>
              <a:rPr lang="en-US" altLang="ko-Kore-KR" sz="1100" dirty="0">
                <a:latin typeface="Monaco" pitchFamily="2" charset="0"/>
              </a:rPr>
              <a:t>118             "</a:t>
            </a:r>
            <a:r>
              <a:rPr lang="en-US" altLang="ko-Kore-KR" sz="1100" dirty="0" err="1">
                <a:latin typeface="Monaco" pitchFamily="2" charset="0"/>
              </a:rPr>
              <a:t>sw_device</a:t>
            </a:r>
            <a:r>
              <a:rPr lang="en-US" altLang="ko-Kore-KR" sz="1100" dirty="0">
                <a:latin typeface="Monaco" pitchFamily="2" charset="0"/>
              </a:rPr>
              <a:t>": "ttl_urukul0_sw0",</a:t>
            </a:r>
          </a:p>
          <a:p>
            <a:r>
              <a:rPr lang="en-US" altLang="ko-Kore-KR" sz="1100" dirty="0">
                <a:latin typeface="Monaco" pitchFamily="2" charset="0"/>
              </a:rPr>
              <a:t>119         }</a:t>
            </a:r>
          </a:p>
          <a:p>
            <a:r>
              <a:rPr lang="en-US" altLang="ko-Kore-KR" sz="1100" dirty="0">
                <a:latin typeface="Monaco" pitchFamily="2" charset="0"/>
              </a:rPr>
              <a:t>120 }</a:t>
            </a:r>
          </a:p>
          <a:p>
            <a:r>
              <a:rPr lang="en-US" altLang="ko-Kore-KR" sz="1100" dirty="0">
                <a:latin typeface="Monaco" pitchFamily="2" charset="0"/>
              </a:rPr>
              <a:t>121 </a:t>
            </a:r>
          </a:p>
          <a:p>
            <a:r>
              <a:rPr lang="en-US" altLang="ko-Kore-KR" sz="1100" dirty="0">
                <a:latin typeface="Monaco" pitchFamily="2" charset="0"/>
              </a:rPr>
              <a:t>122 </a:t>
            </a:r>
            <a:r>
              <a:rPr lang="en-US" altLang="ko-Kore-KR" sz="1100" dirty="0" err="1">
                <a:latin typeface="Monaco" pitchFamily="2" charset="0"/>
              </a:rPr>
              <a:t>device_db</a:t>
            </a:r>
            <a:r>
              <a:rPr lang="en-US" altLang="ko-Kore-KR" sz="1100" dirty="0">
                <a:latin typeface="Monaco" pitchFamily="2" charset="0"/>
              </a:rPr>
              <a:t>["urukul0_ch3"] = {</a:t>
            </a:r>
          </a:p>
          <a:p>
            <a:r>
              <a:rPr lang="en-US" altLang="ko-Kore-KR" sz="1100" dirty="0">
                <a:latin typeface="Monaco" pitchFamily="2" charset="0"/>
              </a:rPr>
              <a:t>123         "type": "local",</a:t>
            </a:r>
          </a:p>
          <a:p>
            <a:r>
              <a:rPr lang="en-US" altLang="ko-Kore-KR" sz="1100" dirty="0">
                <a:latin typeface="Monaco" pitchFamily="2" charset="0"/>
              </a:rPr>
              <a:t>124         "module": "artiq.coredevice.ad9912",</a:t>
            </a:r>
          </a:p>
          <a:p>
            <a:r>
              <a:rPr lang="en-US" altLang="ko-Kore-KR" sz="1100" dirty="0">
                <a:latin typeface="Monaco" pitchFamily="2" charset="0"/>
              </a:rPr>
              <a:t>125         "class": "AD9912",</a:t>
            </a:r>
          </a:p>
          <a:p>
            <a:r>
              <a:rPr lang="en-US" altLang="ko-Kore-KR" sz="1100" dirty="0">
                <a:latin typeface="Monaco" pitchFamily="2" charset="0"/>
              </a:rPr>
              <a:t>126         "arguments": {</a:t>
            </a:r>
          </a:p>
          <a:p>
            <a:r>
              <a:rPr lang="en-US" altLang="ko-Kore-KR" sz="1100" dirty="0">
                <a:latin typeface="Monaco" pitchFamily="2" charset="0"/>
              </a:rPr>
              <a:t>127             "</a:t>
            </a:r>
            <a:r>
              <a:rPr lang="en-US" altLang="ko-Kore-KR" sz="1100" dirty="0" err="1">
                <a:latin typeface="Monaco" pitchFamily="2" charset="0"/>
              </a:rPr>
              <a:t>pll_n</a:t>
            </a:r>
            <a:r>
              <a:rPr lang="en-US" altLang="ko-Kore-KR" sz="1100" dirty="0">
                <a:latin typeface="Monaco" pitchFamily="2" charset="0"/>
              </a:rPr>
              <a:t>": 4,</a:t>
            </a:r>
          </a:p>
          <a:p>
            <a:r>
              <a:rPr lang="en-US" altLang="ko-Kore-KR" sz="1100" dirty="0">
                <a:latin typeface="Monaco" pitchFamily="2" charset="0"/>
              </a:rPr>
              <a:t>128             "</a:t>
            </a:r>
            <a:r>
              <a:rPr lang="en-US" altLang="ko-Kore-KR" sz="1100" dirty="0" err="1">
                <a:latin typeface="Monaco" pitchFamily="2" charset="0"/>
              </a:rPr>
              <a:t>chip_select</a:t>
            </a:r>
            <a:r>
              <a:rPr lang="en-US" altLang="ko-Kore-KR" sz="1100" dirty="0">
                <a:latin typeface="Monaco" pitchFamily="2" charset="0"/>
              </a:rPr>
              <a:t>": 7,</a:t>
            </a:r>
          </a:p>
          <a:p>
            <a:r>
              <a:rPr lang="en-US" altLang="ko-Kore-KR" sz="1100" dirty="0">
                <a:latin typeface="Monaco" pitchFamily="2" charset="0"/>
              </a:rPr>
              <a:t>129             "</a:t>
            </a:r>
            <a:r>
              <a:rPr lang="en-US" altLang="ko-Kore-KR" sz="1100" dirty="0" err="1">
                <a:latin typeface="Monaco" pitchFamily="2" charset="0"/>
              </a:rPr>
              <a:t>cpld_device</a:t>
            </a:r>
            <a:r>
              <a:rPr lang="en-US" altLang="ko-Kore-KR" sz="1100" dirty="0">
                <a:latin typeface="Monaco" pitchFamily="2" charset="0"/>
              </a:rPr>
              <a:t>": "urukul0_cpld",</a:t>
            </a:r>
          </a:p>
          <a:p>
            <a:r>
              <a:rPr lang="en-US" altLang="ko-Kore-KR" sz="1100" dirty="0">
                <a:latin typeface="Monaco" pitchFamily="2" charset="0"/>
              </a:rPr>
              <a:t>130             "</a:t>
            </a:r>
            <a:r>
              <a:rPr lang="en-US" altLang="ko-Kore-KR" sz="1100" dirty="0" err="1">
                <a:latin typeface="Monaco" pitchFamily="2" charset="0"/>
              </a:rPr>
              <a:t>sw_device</a:t>
            </a:r>
            <a:r>
              <a:rPr lang="en-US" altLang="ko-Kore-KR" sz="1100" dirty="0">
                <a:latin typeface="Monaco" pitchFamily="2" charset="0"/>
              </a:rPr>
              <a:t>": "ttl_urukul0_sw0",</a:t>
            </a:r>
          </a:p>
          <a:p>
            <a:r>
              <a:rPr lang="en-US" altLang="ko-Kore-KR" sz="1100" dirty="0">
                <a:latin typeface="Monaco" pitchFamily="2" charset="0"/>
              </a:rPr>
              <a:t>131         }</a:t>
            </a:r>
          </a:p>
          <a:p>
            <a:r>
              <a:rPr lang="en-US" altLang="ko-Kore-KR" sz="1100" dirty="0">
                <a:latin typeface="Monaco" pitchFamily="2" charset="0"/>
              </a:rPr>
              <a:t>132 }</a:t>
            </a:r>
            <a:endParaRPr lang="ko-Kore-KR" altLang="en-US" sz="11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E9A42B6-3A11-C29E-24E3-CBC3B80DF661}"/>
              </a:ext>
            </a:extLst>
          </p:cNvPr>
          <p:cNvSpPr/>
          <p:nvPr/>
        </p:nvSpPr>
        <p:spPr>
          <a:xfrm>
            <a:off x="5896771" y="4636477"/>
            <a:ext cx="2623189" cy="1459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AAD04C-065E-FDAF-858B-78AEF61A0D18}"/>
              </a:ext>
            </a:extLst>
          </p:cNvPr>
          <p:cNvSpPr txBox="1"/>
          <p:nvPr/>
        </p:nvSpPr>
        <p:spPr>
          <a:xfrm>
            <a:off x="10164748" y="4561421"/>
            <a:ext cx="194190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300" dirty="0"/>
              <a:t>RF switch driver</a:t>
            </a:r>
            <a:endParaRPr kumimoji="1" lang="ko-Kore-KR" altLang="en-US" sz="1300" dirty="0"/>
          </a:p>
        </p:txBody>
      </p:sp>
      <p:cxnSp>
        <p:nvCxnSpPr>
          <p:cNvPr id="10" name="꺾인 연결선[E] 8">
            <a:extLst>
              <a:ext uri="{FF2B5EF4-FFF2-40B4-BE49-F238E27FC236}">
                <a16:creationId xmlns:a16="http://schemas.microsoft.com/office/drawing/2014/main" id="{E0D97D25-FB06-EE80-320C-F6487B9B8487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 flipV="1">
            <a:off x="8519960" y="4707615"/>
            <a:ext cx="1644788" cy="1852"/>
          </a:xfrm>
          <a:prstGeom prst="bentConnector3">
            <a:avLst>
              <a:gd name="adj1" fmla="val 50000"/>
            </a:avLst>
          </a:prstGeom>
          <a:ln w="127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99D872E-E918-31F0-9B78-4D3EAA921373}"/>
              </a:ext>
            </a:extLst>
          </p:cNvPr>
          <p:cNvSpPr/>
          <p:nvPr/>
        </p:nvSpPr>
        <p:spPr>
          <a:xfrm>
            <a:off x="5896771" y="4478414"/>
            <a:ext cx="2623189" cy="1459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6261203-E065-0370-A619-A1545F9C0C9B}"/>
              </a:ext>
            </a:extLst>
          </p:cNvPr>
          <p:cNvSpPr txBox="1"/>
          <p:nvPr/>
        </p:nvSpPr>
        <p:spPr>
          <a:xfrm>
            <a:off x="10164748" y="4403358"/>
            <a:ext cx="194190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300" dirty="0"/>
              <a:t>CPLD driver</a:t>
            </a:r>
            <a:endParaRPr kumimoji="1" lang="ko-Kore-KR" altLang="en-US" sz="1300" dirty="0"/>
          </a:p>
        </p:txBody>
      </p:sp>
      <p:cxnSp>
        <p:nvCxnSpPr>
          <p:cNvPr id="13" name="꺾인 연결선[E] 13">
            <a:extLst>
              <a:ext uri="{FF2B5EF4-FFF2-40B4-BE49-F238E27FC236}">
                <a16:creationId xmlns:a16="http://schemas.microsoft.com/office/drawing/2014/main" id="{CED996D8-CD9E-F6F8-5E8E-3F2903E31532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 flipV="1">
            <a:off x="8519960" y="4549552"/>
            <a:ext cx="1644788" cy="1852"/>
          </a:xfrm>
          <a:prstGeom prst="bentConnector3">
            <a:avLst>
              <a:gd name="adj1" fmla="val 50000"/>
            </a:avLst>
          </a:prstGeom>
          <a:ln w="127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E033EB2-80FA-37DF-40BA-325D7E80FFF9}"/>
              </a:ext>
            </a:extLst>
          </p:cNvPr>
          <p:cNvSpPr/>
          <p:nvPr/>
        </p:nvSpPr>
        <p:spPr>
          <a:xfrm>
            <a:off x="5896771" y="4139859"/>
            <a:ext cx="2623189" cy="1459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0476CED-E0CB-8090-6695-B3655C2FC09A}"/>
              </a:ext>
            </a:extLst>
          </p:cNvPr>
          <p:cNvSpPr txBox="1"/>
          <p:nvPr/>
        </p:nvSpPr>
        <p:spPr>
          <a:xfrm>
            <a:off x="10164748" y="4064803"/>
            <a:ext cx="194190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300" dirty="0"/>
              <a:t>PLL multiply factor</a:t>
            </a:r>
            <a:endParaRPr kumimoji="1" lang="ko-Kore-KR" altLang="en-US" sz="1300" dirty="0"/>
          </a:p>
        </p:txBody>
      </p:sp>
      <p:cxnSp>
        <p:nvCxnSpPr>
          <p:cNvPr id="16" name="꺾인 연결선[E] 18">
            <a:extLst>
              <a:ext uri="{FF2B5EF4-FFF2-40B4-BE49-F238E27FC236}">
                <a16:creationId xmlns:a16="http://schemas.microsoft.com/office/drawing/2014/main" id="{A406863A-ABCE-9ADA-6A8F-5C9760805C1F}"/>
              </a:ext>
            </a:extLst>
          </p:cNvPr>
          <p:cNvCxnSpPr>
            <a:cxnSpLocks/>
            <a:stCxn id="14" idx="3"/>
            <a:endCxn id="15" idx="1"/>
          </p:cNvCxnSpPr>
          <p:nvPr/>
        </p:nvCxnSpPr>
        <p:spPr>
          <a:xfrm flipV="1">
            <a:off x="8519960" y="4210997"/>
            <a:ext cx="1644788" cy="1852"/>
          </a:xfrm>
          <a:prstGeom prst="bentConnector3">
            <a:avLst>
              <a:gd name="adj1" fmla="val 50000"/>
            </a:avLst>
          </a:prstGeom>
          <a:ln w="127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546711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1477CDD-C904-DF24-83C1-B45BBD5B8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2023. 2. 1.</a:t>
            </a:r>
            <a:endParaRPr kumimoji="1" lang="ko-Kore-KR" altLang="en-US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6AAD2C0D-9AF6-3801-E1F5-6E21B6A2F9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44" y="156580"/>
            <a:ext cx="12021312" cy="893542"/>
          </a:xfrm>
        </p:spPr>
        <p:txBody>
          <a:bodyPr/>
          <a:lstStyle/>
          <a:p>
            <a:r>
              <a:rPr kumimoji="1" lang="en-US" altLang="ko-Kore-KR" dirty="0"/>
              <a:t>AD9912 constructor</a:t>
            </a:r>
            <a:endParaRPr kumimoji="1" lang="ko-Kore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3BAFC44-E1DA-9366-7D6E-1EAE8A2C1BE7}"/>
              </a:ext>
            </a:extLst>
          </p:cNvPr>
          <p:cNvSpPr/>
          <p:nvPr/>
        </p:nvSpPr>
        <p:spPr>
          <a:xfrm>
            <a:off x="85343" y="1160745"/>
            <a:ext cx="7384839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100" dirty="0">
                <a:latin typeface="Monaco" pitchFamily="2" charset="0"/>
              </a:rPr>
              <a:t> 11 </a:t>
            </a:r>
            <a:r>
              <a:rPr lang="en-US" altLang="ko-Kore-KR" sz="1100" dirty="0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class</a:t>
            </a:r>
            <a:r>
              <a:rPr lang="en-US" altLang="ko-Kore-KR" sz="1100" dirty="0">
                <a:latin typeface="Monaco" pitchFamily="2" charset="0"/>
              </a:rPr>
              <a:t> </a:t>
            </a:r>
            <a:r>
              <a:rPr lang="en-US" altLang="ko-Kore-KR" sz="1100" dirty="0">
                <a:solidFill>
                  <a:srgbClr val="0000FF"/>
                </a:solidFill>
                <a:latin typeface="Monaco" pitchFamily="2" charset="0"/>
              </a:rPr>
              <a:t>AD9912</a:t>
            </a:r>
            <a:r>
              <a:rPr lang="en-US" altLang="ko-Kore-KR" sz="1100" dirty="0">
                <a:latin typeface="Monaco" pitchFamily="2" charset="0"/>
              </a:rPr>
              <a:t>:</a:t>
            </a:r>
          </a:p>
          <a:p>
            <a:r>
              <a:rPr lang="en-US" altLang="ko-Kore-KR" sz="1100" dirty="0">
                <a:latin typeface="Monaco" pitchFamily="2" charset="0"/>
              </a:rPr>
              <a:t> 30     </a:t>
            </a:r>
            <a:r>
              <a:rPr lang="en-US" altLang="ko-Kore-KR" sz="1100" dirty="0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def</a:t>
            </a:r>
            <a:r>
              <a:rPr lang="en-US" altLang="ko-Kore-KR" sz="1100" dirty="0">
                <a:latin typeface="Monaco" pitchFamily="2" charset="0"/>
              </a:rPr>
              <a:t> </a:t>
            </a:r>
            <a:r>
              <a:rPr lang="en-US" altLang="ko-Kore-KR" sz="1100" dirty="0">
                <a:solidFill>
                  <a:srgbClr val="0000FF"/>
                </a:solidFill>
                <a:latin typeface="Monaco" pitchFamily="2" charset="0"/>
              </a:rPr>
              <a:t>__</a:t>
            </a:r>
            <a:r>
              <a:rPr lang="en-US" altLang="ko-Kore-KR" sz="1100" dirty="0" err="1">
                <a:solidFill>
                  <a:srgbClr val="0000FF"/>
                </a:solidFill>
                <a:latin typeface="Monaco" pitchFamily="2" charset="0"/>
              </a:rPr>
              <a:t>init</a:t>
            </a:r>
            <a:r>
              <a:rPr lang="en-US" altLang="ko-Kore-KR" sz="1100" dirty="0">
                <a:solidFill>
                  <a:srgbClr val="0000FF"/>
                </a:solidFill>
                <a:latin typeface="Monaco" pitchFamily="2" charset="0"/>
              </a:rPr>
              <a:t>__</a:t>
            </a:r>
            <a:r>
              <a:rPr lang="en-US" altLang="ko-Kore-KR" sz="1100" dirty="0">
                <a:latin typeface="Monaco" pitchFamily="2" charset="0"/>
              </a:rPr>
              <a:t>(</a:t>
            </a:r>
            <a:r>
              <a:rPr lang="en-US" altLang="ko-Kore-KR" sz="1100" dirty="0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self</a:t>
            </a:r>
            <a:r>
              <a:rPr lang="en-US" altLang="ko-Kore-KR" sz="1100" dirty="0">
                <a:latin typeface="Monaco" pitchFamily="2" charset="0"/>
              </a:rPr>
              <a:t>, </a:t>
            </a:r>
            <a:r>
              <a:rPr lang="en-US" altLang="ko-Kore-KR" sz="1100" dirty="0" err="1">
                <a:latin typeface="Monaco" pitchFamily="2" charset="0"/>
              </a:rPr>
              <a:t>dmgr</a:t>
            </a:r>
            <a:r>
              <a:rPr lang="en-US" altLang="ko-Kore-KR" sz="1100" dirty="0">
                <a:latin typeface="Monaco" pitchFamily="2" charset="0"/>
              </a:rPr>
              <a:t>, </a:t>
            </a:r>
            <a:r>
              <a:rPr lang="en-US" altLang="ko-Kore-KR" sz="1100" dirty="0" err="1">
                <a:latin typeface="Monaco" pitchFamily="2" charset="0"/>
              </a:rPr>
              <a:t>chip_select</a:t>
            </a:r>
            <a:r>
              <a:rPr lang="en-US" altLang="ko-Kore-KR" sz="1100" dirty="0">
                <a:latin typeface="Monaco" pitchFamily="2" charset="0"/>
              </a:rPr>
              <a:t>, </a:t>
            </a:r>
            <a:r>
              <a:rPr lang="en-US" altLang="ko-Kore-KR" sz="1100" dirty="0" err="1">
                <a:latin typeface="Monaco" pitchFamily="2" charset="0"/>
              </a:rPr>
              <a:t>cpld_device</a:t>
            </a:r>
            <a:r>
              <a:rPr lang="en-US" altLang="ko-Kore-KR" sz="1100" dirty="0">
                <a:latin typeface="Monaco" pitchFamily="2" charset="0"/>
              </a:rPr>
              <a:t>, </a:t>
            </a:r>
            <a:r>
              <a:rPr lang="en-US" altLang="ko-Kore-KR" sz="1100" dirty="0" err="1">
                <a:latin typeface="Monaco" pitchFamily="2" charset="0"/>
              </a:rPr>
              <a:t>sw_device</a:t>
            </a:r>
            <a:r>
              <a:rPr lang="en-US" altLang="ko-Kore-KR" sz="1100" dirty="0">
                <a:latin typeface="Monaco" pitchFamily="2" charset="0"/>
              </a:rPr>
              <a:t>=None, </a:t>
            </a:r>
            <a:r>
              <a:rPr lang="en-US" altLang="ko-Kore-KR" sz="1100" dirty="0" err="1">
                <a:latin typeface="Monaco" pitchFamily="2" charset="0"/>
              </a:rPr>
              <a:t>pll_n</a:t>
            </a:r>
            <a:r>
              <a:rPr lang="en-US" altLang="ko-Kore-KR" sz="1100" dirty="0">
                <a:latin typeface="Monaco" pitchFamily="2" charset="0"/>
              </a:rPr>
              <a:t>=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10</a:t>
            </a:r>
            <a:r>
              <a:rPr lang="en-US" altLang="ko-Kore-KR" sz="1100" dirty="0">
                <a:latin typeface="Monaco" pitchFamily="2" charset="0"/>
              </a:rPr>
              <a:t>):</a:t>
            </a:r>
          </a:p>
          <a:p>
            <a:r>
              <a:rPr lang="en-US" altLang="ko-Kore-KR" sz="1100" dirty="0">
                <a:latin typeface="Monaco" pitchFamily="2" charset="0"/>
              </a:rPr>
              <a:t> 31</a:t>
            </a:r>
          </a:p>
          <a:p>
            <a:r>
              <a:rPr lang="en-US" altLang="ko-Kore-KR" sz="1100" dirty="0">
                <a:latin typeface="Monaco" pitchFamily="2" charset="0"/>
              </a:rPr>
              <a:t> 32         </a:t>
            </a:r>
            <a:r>
              <a:rPr lang="en-US" altLang="ko-Kore-KR" sz="1100" dirty="0" err="1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self</a:t>
            </a:r>
            <a:r>
              <a:rPr lang="en-US" altLang="ko-Kore-KR" sz="1100" dirty="0" err="1">
                <a:latin typeface="Monaco" pitchFamily="2" charset="0"/>
              </a:rPr>
              <a:t>.cpld</a:t>
            </a:r>
            <a:r>
              <a:rPr lang="en-US" altLang="ko-Kore-KR" sz="1100" dirty="0">
                <a:latin typeface="Monaco" pitchFamily="2" charset="0"/>
              </a:rPr>
              <a:t> = </a:t>
            </a:r>
            <a:r>
              <a:rPr lang="en-US" altLang="ko-Kore-KR" sz="1100" dirty="0" err="1">
                <a:latin typeface="Monaco" pitchFamily="2" charset="0"/>
              </a:rPr>
              <a:t>dmgr.get</a:t>
            </a:r>
            <a:r>
              <a:rPr lang="en-US" altLang="ko-Kore-KR" sz="1100" dirty="0">
                <a:latin typeface="Monaco" pitchFamily="2" charset="0"/>
              </a:rPr>
              <a:t>(</a:t>
            </a:r>
            <a:r>
              <a:rPr lang="en-US" altLang="ko-Kore-KR" sz="1100" dirty="0" err="1">
                <a:latin typeface="Monaco" pitchFamily="2" charset="0"/>
              </a:rPr>
              <a:t>cpld_device</a:t>
            </a:r>
            <a:r>
              <a:rPr lang="en-US" altLang="ko-Kore-KR" sz="1100" dirty="0">
                <a:latin typeface="Monaco" pitchFamily="2" charset="0"/>
              </a:rPr>
              <a:t>)</a:t>
            </a:r>
          </a:p>
          <a:p>
            <a:r>
              <a:rPr lang="en-US" altLang="ko-Kore-KR" sz="1100" dirty="0">
                <a:latin typeface="Monaco" pitchFamily="2" charset="0"/>
              </a:rPr>
              <a:t> 33         </a:t>
            </a:r>
            <a:r>
              <a:rPr lang="en-US" altLang="ko-Kore-KR" sz="1100" dirty="0" err="1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self</a:t>
            </a:r>
            <a:r>
              <a:rPr lang="en-US" altLang="ko-Kore-KR" sz="1100" dirty="0" err="1">
                <a:latin typeface="Monaco" pitchFamily="2" charset="0"/>
              </a:rPr>
              <a:t>.core</a:t>
            </a:r>
            <a:r>
              <a:rPr lang="en-US" altLang="ko-Kore-KR" sz="1100" dirty="0">
                <a:latin typeface="Monaco" pitchFamily="2" charset="0"/>
              </a:rPr>
              <a:t> = </a:t>
            </a:r>
            <a:r>
              <a:rPr lang="en-US" altLang="ko-Kore-KR" sz="1100" dirty="0" err="1">
                <a:latin typeface="Monaco" pitchFamily="2" charset="0"/>
              </a:rPr>
              <a:t>self.cpld.core</a:t>
            </a:r>
            <a:endParaRPr lang="en-US" altLang="ko-Kore-KR" sz="1100" dirty="0">
              <a:latin typeface="Monaco" pitchFamily="2" charset="0"/>
            </a:endParaRPr>
          </a:p>
          <a:p>
            <a:r>
              <a:rPr lang="en-US" altLang="ko-Kore-KR" sz="1100" dirty="0">
                <a:latin typeface="Monaco" pitchFamily="2" charset="0"/>
              </a:rPr>
              <a:t> 34         </a:t>
            </a:r>
            <a:r>
              <a:rPr lang="en-US" altLang="ko-Kore-KR" sz="1100" dirty="0" err="1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self</a:t>
            </a:r>
            <a:r>
              <a:rPr lang="en-US" altLang="ko-Kore-KR" sz="1100" dirty="0" err="1">
                <a:latin typeface="Monaco" pitchFamily="2" charset="0"/>
              </a:rPr>
              <a:t>.bus</a:t>
            </a:r>
            <a:r>
              <a:rPr lang="en-US" altLang="ko-Kore-KR" sz="1100" dirty="0">
                <a:latin typeface="Monaco" pitchFamily="2" charset="0"/>
              </a:rPr>
              <a:t> = </a:t>
            </a:r>
            <a:r>
              <a:rPr lang="en-US" altLang="ko-Kore-KR" sz="1100" dirty="0" err="1">
                <a:latin typeface="Monaco" pitchFamily="2" charset="0"/>
              </a:rPr>
              <a:t>self.cpld.bus</a:t>
            </a:r>
            <a:endParaRPr lang="en-US" altLang="ko-Kore-KR" sz="1100" dirty="0">
              <a:latin typeface="Monaco" pitchFamily="2" charset="0"/>
            </a:endParaRPr>
          </a:p>
          <a:p>
            <a:r>
              <a:rPr lang="en-US" altLang="ko-Kore-KR" sz="1100" dirty="0">
                <a:latin typeface="Monaco" pitchFamily="2" charset="0"/>
              </a:rPr>
              <a:t> 35         </a:t>
            </a:r>
            <a:r>
              <a:rPr lang="en-US" altLang="ko-Kore-KR" sz="1100" dirty="0">
                <a:solidFill>
                  <a:schemeClr val="accent2"/>
                </a:solidFill>
                <a:latin typeface="Monaco" pitchFamily="2" charset="0"/>
              </a:rPr>
              <a:t>assert</a:t>
            </a:r>
            <a:r>
              <a:rPr lang="en-US" altLang="ko-Kore-KR" sz="1100" dirty="0">
                <a:latin typeface="Monaco" pitchFamily="2" charset="0"/>
              </a:rPr>
              <a:t> 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4</a:t>
            </a:r>
            <a:r>
              <a:rPr lang="en-US" altLang="ko-Kore-KR" sz="1100" dirty="0">
                <a:latin typeface="Monaco" pitchFamily="2" charset="0"/>
              </a:rPr>
              <a:t> &lt;= </a:t>
            </a:r>
            <a:r>
              <a:rPr lang="en-US" altLang="ko-Kore-KR" sz="1100" dirty="0" err="1">
                <a:latin typeface="Monaco" pitchFamily="2" charset="0"/>
              </a:rPr>
              <a:t>chip_select</a:t>
            </a:r>
            <a:r>
              <a:rPr lang="en-US" altLang="ko-Kore-KR" sz="1100" dirty="0">
                <a:latin typeface="Monaco" pitchFamily="2" charset="0"/>
              </a:rPr>
              <a:t> &lt;= 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7</a:t>
            </a:r>
          </a:p>
          <a:p>
            <a:r>
              <a:rPr lang="en-US" altLang="ko-Kore-KR" sz="1100" dirty="0">
                <a:latin typeface="Monaco" pitchFamily="2" charset="0"/>
              </a:rPr>
              <a:t> 36         </a:t>
            </a:r>
            <a:r>
              <a:rPr lang="en-US" altLang="ko-Kore-KR" sz="1100" dirty="0" err="1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self</a:t>
            </a:r>
            <a:r>
              <a:rPr lang="en-US" altLang="ko-Kore-KR" sz="1100" dirty="0" err="1">
                <a:latin typeface="Monaco" pitchFamily="2" charset="0"/>
              </a:rPr>
              <a:t>.chip_select</a:t>
            </a:r>
            <a:r>
              <a:rPr lang="en-US" altLang="ko-Kore-KR" sz="1100" dirty="0">
                <a:latin typeface="Monaco" pitchFamily="2" charset="0"/>
              </a:rPr>
              <a:t> = </a:t>
            </a:r>
            <a:r>
              <a:rPr lang="en-US" altLang="ko-Kore-KR" sz="1100" dirty="0" err="1">
                <a:latin typeface="Monaco" pitchFamily="2" charset="0"/>
              </a:rPr>
              <a:t>chip_select</a:t>
            </a:r>
            <a:endParaRPr lang="en-US" altLang="ko-Kore-KR" sz="1100" dirty="0">
              <a:latin typeface="Monaco" pitchFamily="2" charset="0"/>
            </a:endParaRPr>
          </a:p>
          <a:p>
            <a:r>
              <a:rPr lang="en-US" altLang="ko-Kore-KR" sz="1100" dirty="0">
                <a:latin typeface="Monaco" pitchFamily="2" charset="0"/>
              </a:rPr>
              <a:t> 37         </a:t>
            </a:r>
            <a:r>
              <a:rPr lang="en-US" altLang="ko-Kore-KR" sz="1100" dirty="0">
                <a:solidFill>
                  <a:schemeClr val="accent2"/>
                </a:solidFill>
                <a:latin typeface="Monaco" pitchFamily="2" charset="0"/>
                <a:ea typeface="Verdana" panose="020B0604030504040204" pitchFamily="34" charset="0"/>
                <a:cs typeface="Verdana" panose="020B0604030504040204" pitchFamily="34" charset="0"/>
              </a:rPr>
              <a:t>if</a:t>
            </a:r>
            <a:r>
              <a:rPr lang="en-US" altLang="ko-Kore-KR" sz="1100" dirty="0">
                <a:latin typeface="Monaco" pitchFamily="2" charset="0"/>
              </a:rPr>
              <a:t> </a:t>
            </a:r>
            <a:r>
              <a:rPr lang="en-US" altLang="ko-Kore-KR" sz="1100" dirty="0" err="1">
                <a:latin typeface="Monaco" pitchFamily="2" charset="0"/>
              </a:rPr>
              <a:t>sw_device</a:t>
            </a:r>
            <a:r>
              <a:rPr lang="en-US" altLang="ko-Kore-KR" sz="1100" dirty="0">
                <a:latin typeface="Monaco" pitchFamily="2" charset="0"/>
              </a:rPr>
              <a:t>:</a:t>
            </a:r>
          </a:p>
          <a:p>
            <a:r>
              <a:rPr lang="en-US" altLang="ko-Kore-KR" sz="1100" dirty="0">
                <a:latin typeface="Monaco" pitchFamily="2" charset="0"/>
              </a:rPr>
              <a:t> 38             </a:t>
            </a:r>
            <a:r>
              <a:rPr lang="en-US" altLang="ko-Kore-KR" sz="1100" dirty="0" err="1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self</a:t>
            </a:r>
            <a:r>
              <a:rPr lang="en-US" altLang="ko-Kore-KR" sz="1100" dirty="0" err="1">
                <a:latin typeface="Monaco" pitchFamily="2" charset="0"/>
              </a:rPr>
              <a:t>.sw</a:t>
            </a:r>
            <a:r>
              <a:rPr lang="en-US" altLang="ko-Kore-KR" sz="1100" dirty="0">
                <a:latin typeface="Monaco" pitchFamily="2" charset="0"/>
              </a:rPr>
              <a:t> = </a:t>
            </a:r>
            <a:r>
              <a:rPr lang="en-US" altLang="ko-Kore-KR" sz="1100" dirty="0" err="1">
                <a:latin typeface="Monaco" pitchFamily="2" charset="0"/>
              </a:rPr>
              <a:t>dmgr.get</a:t>
            </a:r>
            <a:r>
              <a:rPr lang="en-US" altLang="ko-Kore-KR" sz="1100" dirty="0">
                <a:latin typeface="Monaco" pitchFamily="2" charset="0"/>
              </a:rPr>
              <a:t>(</a:t>
            </a:r>
            <a:r>
              <a:rPr lang="en-US" altLang="ko-Kore-KR" sz="1100" dirty="0" err="1">
                <a:latin typeface="Monaco" pitchFamily="2" charset="0"/>
              </a:rPr>
              <a:t>sw_device</a:t>
            </a:r>
            <a:r>
              <a:rPr lang="en-US" altLang="ko-Kore-KR" sz="1100" dirty="0">
                <a:latin typeface="Monaco" pitchFamily="2" charset="0"/>
              </a:rPr>
              <a:t>)</a:t>
            </a:r>
          </a:p>
          <a:p>
            <a:r>
              <a:rPr lang="en-US" altLang="ko-Kore-KR" sz="1100" dirty="0">
                <a:latin typeface="Monaco" pitchFamily="2" charset="0"/>
              </a:rPr>
              <a:t> 39             </a:t>
            </a:r>
            <a:r>
              <a:rPr lang="en-US" altLang="ko-Kore-KR" sz="1100" dirty="0" err="1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self</a:t>
            </a:r>
            <a:r>
              <a:rPr lang="en-US" altLang="ko-Kore-KR" sz="1100" dirty="0" err="1">
                <a:latin typeface="Monaco" pitchFamily="2" charset="0"/>
              </a:rPr>
              <a:t>.kernel_invariants.add</a:t>
            </a:r>
            <a:r>
              <a:rPr lang="en-US" altLang="ko-Kore-KR" sz="1100" dirty="0">
                <a:latin typeface="Monaco" pitchFamily="2" charset="0"/>
              </a:rPr>
              <a:t>("</a:t>
            </a:r>
            <a:r>
              <a:rPr lang="en-US" altLang="ko-Kore-KR" sz="1100" dirty="0" err="1">
                <a:latin typeface="Monaco" pitchFamily="2" charset="0"/>
              </a:rPr>
              <a:t>sw</a:t>
            </a:r>
            <a:r>
              <a:rPr lang="en-US" altLang="ko-Kore-KR" sz="1100" dirty="0">
                <a:latin typeface="Monaco" pitchFamily="2" charset="0"/>
              </a:rPr>
              <a:t>")</a:t>
            </a:r>
          </a:p>
          <a:p>
            <a:r>
              <a:rPr lang="en-US" altLang="ko-Kore-KR" sz="1100" dirty="0">
                <a:latin typeface="Monaco" pitchFamily="2" charset="0"/>
              </a:rPr>
              <a:t> 40         </a:t>
            </a:r>
            <a:r>
              <a:rPr lang="en-US" altLang="ko-Kore-KR" sz="1100" dirty="0" err="1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self</a:t>
            </a:r>
            <a:r>
              <a:rPr lang="en-US" altLang="ko-Kore-KR" sz="1100" dirty="0" err="1">
                <a:latin typeface="Monaco" pitchFamily="2" charset="0"/>
              </a:rPr>
              <a:t>.pll_n</a:t>
            </a:r>
            <a:r>
              <a:rPr lang="en-US" altLang="ko-Kore-KR" sz="1100" dirty="0">
                <a:latin typeface="Monaco" pitchFamily="2" charset="0"/>
              </a:rPr>
              <a:t> = </a:t>
            </a:r>
            <a:r>
              <a:rPr lang="en-US" altLang="ko-Kore-KR" sz="1100" dirty="0" err="1">
                <a:latin typeface="Monaco" pitchFamily="2" charset="0"/>
              </a:rPr>
              <a:t>pll_n</a:t>
            </a:r>
            <a:endParaRPr lang="en-US" altLang="ko-Kore-KR" sz="1100" dirty="0">
              <a:latin typeface="Monaco" pitchFamily="2" charset="0"/>
            </a:endParaRPr>
          </a:p>
          <a:p>
            <a:r>
              <a:rPr lang="en-US" altLang="ko-Kore-KR" sz="1100" dirty="0">
                <a:latin typeface="Monaco" pitchFamily="2" charset="0"/>
              </a:rPr>
              <a:t> 41         </a:t>
            </a:r>
            <a:r>
              <a:rPr lang="en-US" altLang="ko-Kore-KR" sz="1100" dirty="0" err="1">
                <a:latin typeface="Monaco" pitchFamily="2" charset="0"/>
              </a:rPr>
              <a:t>sysclk</a:t>
            </a:r>
            <a:r>
              <a:rPr lang="en-US" altLang="ko-Kore-KR" sz="1100" dirty="0">
                <a:latin typeface="Monaco" pitchFamily="2" charset="0"/>
              </a:rPr>
              <a:t> = </a:t>
            </a:r>
            <a:r>
              <a:rPr lang="en-US" altLang="ko-Kore-KR" sz="1100" dirty="0" err="1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self</a:t>
            </a:r>
            <a:r>
              <a:rPr lang="en-US" altLang="ko-Kore-KR" sz="1100" dirty="0" err="1">
                <a:latin typeface="Monaco" pitchFamily="2" charset="0"/>
              </a:rPr>
              <a:t>.cpld.refclk</a:t>
            </a:r>
            <a:r>
              <a:rPr lang="en-US" altLang="ko-Kore-KR" sz="1100" dirty="0">
                <a:latin typeface="Monaco" pitchFamily="2" charset="0"/>
              </a:rPr>
              <a:t>/[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1</a:t>
            </a:r>
            <a:r>
              <a:rPr lang="en-US" altLang="ko-Kore-KR" sz="1100" dirty="0">
                <a:latin typeface="Monaco" pitchFamily="2" charset="0"/>
              </a:rPr>
              <a:t>, 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1</a:t>
            </a:r>
            <a:r>
              <a:rPr lang="en-US" altLang="ko-Kore-KR" sz="1100" dirty="0">
                <a:latin typeface="Monaco" pitchFamily="2" charset="0"/>
              </a:rPr>
              <a:t>, 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2</a:t>
            </a:r>
            <a:r>
              <a:rPr lang="en-US" altLang="ko-Kore-KR" sz="1100" dirty="0">
                <a:latin typeface="Monaco" pitchFamily="2" charset="0"/>
              </a:rPr>
              <a:t>, 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4</a:t>
            </a:r>
            <a:r>
              <a:rPr lang="en-US" altLang="ko-Kore-KR" sz="1100" dirty="0">
                <a:latin typeface="Monaco" pitchFamily="2" charset="0"/>
              </a:rPr>
              <a:t>][</a:t>
            </a:r>
            <a:r>
              <a:rPr lang="en-US" altLang="ko-Kore-KR" sz="1100" dirty="0" err="1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self</a:t>
            </a:r>
            <a:r>
              <a:rPr lang="en-US" altLang="ko-Kore-KR" sz="1100" dirty="0" err="1">
                <a:latin typeface="Monaco" pitchFamily="2" charset="0"/>
              </a:rPr>
              <a:t>.cpld.clk_div</a:t>
            </a:r>
            <a:r>
              <a:rPr lang="en-US" altLang="ko-Kore-KR" sz="1100" dirty="0">
                <a:latin typeface="Monaco" pitchFamily="2" charset="0"/>
              </a:rPr>
              <a:t>]*</a:t>
            </a:r>
            <a:r>
              <a:rPr lang="en-US" altLang="ko-Kore-KR" sz="1100" dirty="0" err="1">
                <a:latin typeface="Monaco" pitchFamily="2" charset="0"/>
              </a:rPr>
              <a:t>pll_n</a:t>
            </a:r>
            <a:endParaRPr lang="ko-KR" altLang="en-US" sz="1100" dirty="0">
              <a:latin typeface="Monaco" pitchFamily="2" charset="0"/>
            </a:endParaRPr>
          </a:p>
          <a:p>
            <a:r>
              <a:rPr lang="ko-KR" altLang="en-US" sz="1100" dirty="0">
                <a:latin typeface="Monaco" pitchFamily="2" charset="0"/>
              </a:rPr>
              <a:t> </a:t>
            </a:r>
            <a:r>
              <a:rPr lang="en-US" altLang="ko-KR" sz="1100" dirty="0">
                <a:latin typeface="Monaco" pitchFamily="2" charset="0"/>
              </a:rPr>
              <a:t>42 </a:t>
            </a:r>
            <a:r>
              <a:rPr lang="ko-KR" altLang="en-US" sz="1100" dirty="0">
                <a:latin typeface="Monaco" pitchFamily="2" charset="0"/>
              </a:rPr>
              <a:t>        </a:t>
            </a:r>
            <a:r>
              <a:rPr lang="en-US" altLang="ko-Kore-KR" sz="1100" dirty="0">
                <a:solidFill>
                  <a:schemeClr val="accent2"/>
                </a:solidFill>
                <a:latin typeface="Monaco" pitchFamily="2" charset="0"/>
              </a:rPr>
              <a:t>assert</a:t>
            </a:r>
            <a:r>
              <a:rPr lang="en-US" altLang="ko-Kore-KR" sz="1100" dirty="0">
                <a:latin typeface="Monaco" pitchFamily="2" charset="0"/>
              </a:rPr>
              <a:t> </a:t>
            </a:r>
            <a:r>
              <a:rPr lang="en-US" altLang="ko-Kore-KR" sz="1100" dirty="0" err="1">
                <a:latin typeface="Monaco" pitchFamily="2" charset="0"/>
              </a:rPr>
              <a:t>sysclk</a:t>
            </a:r>
            <a:r>
              <a:rPr lang="en-US" altLang="ko-Kore-KR" sz="1100" dirty="0">
                <a:latin typeface="Monaco" pitchFamily="2" charset="0"/>
              </a:rPr>
              <a:t> &lt;= 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1e9</a:t>
            </a:r>
          </a:p>
          <a:p>
            <a:r>
              <a:rPr lang="en-US" altLang="ko-Kore-KR" sz="1100" dirty="0">
                <a:latin typeface="Monaco" pitchFamily="2" charset="0"/>
              </a:rPr>
              <a:t> </a:t>
            </a:r>
            <a:r>
              <a:rPr lang="en-US" altLang="ko-KR" sz="1100" dirty="0">
                <a:latin typeface="Monaco" pitchFamily="2" charset="0"/>
              </a:rPr>
              <a:t>43 </a:t>
            </a:r>
            <a:r>
              <a:rPr lang="ko-KR" altLang="en-US" sz="1100" dirty="0">
                <a:latin typeface="Monaco" pitchFamily="2" charset="0"/>
              </a:rPr>
              <a:t>        </a:t>
            </a:r>
            <a:r>
              <a:rPr lang="en-US" altLang="ko-Kore-KR" sz="1100" dirty="0" err="1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self</a:t>
            </a:r>
            <a:r>
              <a:rPr lang="en-US" altLang="ko-Kore-KR" sz="1100" dirty="0" err="1">
                <a:latin typeface="Monaco" pitchFamily="2" charset="0"/>
              </a:rPr>
              <a:t>.ftw_per_hz</a:t>
            </a:r>
            <a:r>
              <a:rPr lang="en-US" altLang="ko-Kore-KR" sz="1100" dirty="0">
                <a:latin typeface="Monaco" pitchFamily="2" charset="0"/>
              </a:rPr>
              <a:t> = 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1</a:t>
            </a:r>
            <a:r>
              <a:rPr lang="en-US" altLang="ko-Kore-KR" sz="1100" dirty="0">
                <a:latin typeface="Monaco" pitchFamily="2" charset="0"/>
              </a:rPr>
              <a:t>/</a:t>
            </a:r>
            <a:r>
              <a:rPr lang="en-US" altLang="ko-Kore-KR" sz="1100" dirty="0" err="1">
                <a:latin typeface="Monaco" pitchFamily="2" charset="0"/>
              </a:rPr>
              <a:t>sysclk</a:t>
            </a:r>
            <a:r>
              <a:rPr lang="en-US" altLang="ko-Kore-KR" sz="1100" dirty="0">
                <a:latin typeface="Monaco" pitchFamily="2" charset="0"/>
              </a:rPr>
              <a:t>*(int64(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1</a:t>
            </a:r>
            <a:r>
              <a:rPr lang="en-US" altLang="ko-Kore-KR" sz="1100" dirty="0">
                <a:latin typeface="Monaco" pitchFamily="2" charset="0"/>
              </a:rPr>
              <a:t>) &lt;&lt; 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48</a:t>
            </a:r>
            <a:r>
              <a:rPr lang="en-US" altLang="ko-Kore-KR" sz="1100" dirty="0">
                <a:latin typeface="Monaco" pitchFamily="2" charset="0"/>
              </a:rPr>
              <a:t>)</a:t>
            </a:r>
          </a:p>
          <a:p>
            <a:r>
              <a:rPr lang="en-US" altLang="ko-Kore-KR" sz="1100" dirty="0">
                <a:latin typeface="Monaco" pitchFamily="2" charset="0"/>
              </a:rPr>
              <a:t> 44 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2856486-6A06-1D57-2018-03CD616E8E80}"/>
              </a:ext>
            </a:extLst>
          </p:cNvPr>
          <p:cNvSpPr/>
          <p:nvPr/>
        </p:nvSpPr>
        <p:spPr>
          <a:xfrm>
            <a:off x="151395" y="3217975"/>
            <a:ext cx="5353050" cy="1705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F2033D-5A4F-8786-2CED-43CB5F27E26C}"/>
              </a:ext>
            </a:extLst>
          </p:cNvPr>
          <p:cNvSpPr txBox="1"/>
          <p:nvPr/>
        </p:nvSpPr>
        <p:spPr>
          <a:xfrm>
            <a:off x="7589093" y="3153903"/>
            <a:ext cx="388381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300" dirty="0"/>
              <a:t>set SYSCLK of DDS -&gt; in this case SYSCLK = 600MHz</a:t>
            </a:r>
          </a:p>
        </p:txBody>
      </p:sp>
      <p:cxnSp>
        <p:nvCxnSpPr>
          <p:cNvPr id="9" name="꺾인 연결선[E] 7">
            <a:extLst>
              <a:ext uri="{FF2B5EF4-FFF2-40B4-BE49-F238E27FC236}">
                <a16:creationId xmlns:a16="http://schemas.microsoft.com/office/drawing/2014/main" id="{64D8988C-BBF6-3019-AB9F-CDB4272FC3C1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 flipV="1">
            <a:off x="5504445" y="3300097"/>
            <a:ext cx="2084648" cy="3161"/>
          </a:xfrm>
          <a:prstGeom prst="bentConnector3">
            <a:avLst>
              <a:gd name="adj1" fmla="val 50000"/>
            </a:avLst>
          </a:prstGeom>
          <a:ln w="127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658589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2B1807E-383C-8636-4A70-4B32D73E1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2023. 2. 1.</a:t>
            </a:r>
            <a:endParaRPr kumimoji="1" lang="ko-Kore-KR" altLang="en-US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5877FCD1-4106-963A-7E0B-97D08A6229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44" y="156580"/>
            <a:ext cx="12021312" cy="893542"/>
          </a:xfrm>
        </p:spPr>
        <p:txBody>
          <a:bodyPr/>
          <a:lstStyle/>
          <a:p>
            <a:r>
              <a:rPr kumimoji="1" lang="en-US" altLang="ko-Kore-KR" dirty="0"/>
              <a:t>Urukul:AD9912 Parameter Control(1)</a:t>
            </a:r>
            <a:endParaRPr kumimoji="1" lang="ko-Kore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8386673-9515-69C1-5C14-9CA031B56819}"/>
              </a:ext>
            </a:extLst>
          </p:cNvPr>
          <p:cNvSpPr/>
          <p:nvPr/>
        </p:nvSpPr>
        <p:spPr>
          <a:xfrm>
            <a:off x="85344" y="1199698"/>
            <a:ext cx="6096000" cy="432426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ore-KR" sz="1100" dirty="0">
                <a:latin typeface="Monaco" pitchFamily="2" charset="0"/>
              </a:rPr>
              <a:t>  1 </a:t>
            </a:r>
            <a:r>
              <a:rPr lang="en-US" altLang="ko-Kore-KR" sz="1100" dirty="0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from</a:t>
            </a:r>
            <a:r>
              <a:rPr lang="en-US" altLang="ko-Kore-KR" sz="1100" dirty="0">
                <a:latin typeface="Monaco" pitchFamily="2" charset="0"/>
              </a:rPr>
              <a:t> </a:t>
            </a:r>
            <a:r>
              <a:rPr lang="en-US" altLang="ko-Kore-KR" sz="1100" dirty="0" err="1">
                <a:solidFill>
                  <a:srgbClr val="0000FF"/>
                </a:solidFill>
                <a:latin typeface="Monaco" pitchFamily="2" charset="0"/>
              </a:rPr>
              <a:t>artiq.experiment</a:t>
            </a:r>
            <a:r>
              <a:rPr lang="en-US" altLang="ko-Kore-KR" sz="1100" dirty="0">
                <a:latin typeface="Monaco" pitchFamily="2" charset="0"/>
              </a:rPr>
              <a:t> </a:t>
            </a:r>
            <a:r>
              <a:rPr lang="en-US" altLang="ko-Kore-KR" sz="1100" dirty="0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import</a:t>
            </a:r>
            <a:r>
              <a:rPr lang="en-US" altLang="ko-Kore-KR" sz="1100" dirty="0">
                <a:latin typeface="Monaco" pitchFamily="2" charset="0"/>
              </a:rPr>
              <a:t> </a:t>
            </a:r>
            <a:r>
              <a:rPr lang="en-US" altLang="ko-Kore-KR" sz="1100" dirty="0">
                <a:solidFill>
                  <a:srgbClr val="0000FF"/>
                </a:solidFill>
                <a:latin typeface="Monaco" pitchFamily="2" charset="0"/>
              </a:rPr>
              <a:t>*</a:t>
            </a:r>
          </a:p>
          <a:p>
            <a:r>
              <a:rPr lang="en-US" altLang="ko-Kore-KR" sz="1100" dirty="0">
                <a:latin typeface="Monaco" pitchFamily="2" charset="0"/>
              </a:rPr>
              <a:t>  2 </a:t>
            </a:r>
          </a:p>
          <a:p>
            <a:r>
              <a:rPr lang="en-US" altLang="ko-Kore-KR" sz="1100" dirty="0">
                <a:latin typeface="Monaco" pitchFamily="2" charset="0"/>
              </a:rPr>
              <a:t>  3 </a:t>
            </a:r>
          </a:p>
          <a:p>
            <a:r>
              <a:rPr lang="en-US" altLang="ko-Kore-KR" sz="1100" dirty="0">
                <a:latin typeface="Monaco" pitchFamily="2" charset="0"/>
              </a:rPr>
              <a:t>  4 </a:t>
            </a:r>
            <a:r>
              <a:rPr lang="en-US" altLang="ko-Kore-KR" sz="1100" dirty="0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class</a:t>
            </a:r>
            <a:r>
              <a:rPr lang="en-US" altLang="ko-Kore-KR" sz="1100" dirty="0">
                <a:latin typeface="Monaco" pitchFamily="2" charset="0"/>
              </a:rPr>
              <a:t> </a:t>
            </a:r>
            <a:r>
              <a:rPr lang="en-US" altLang="ko-Kore-KR" sz="1100" dirty="0" err="1">
                <a:solidFill>
                  <a:srgbClr val="0000FF"/>
                </a:solidFill>
                <a:latin typeface="Monaco" pitchFamily="2" charset="0"/>
              </a:rPr>
              <a:t>DDSTest</a:t>
            </a:r>
            <a:r>
              <a:rPr lang="en-US" altLang="ko-Kore-KR" sz="1100" dirty="0">
                <a:latin typeface="Monaco" pitchFamily="2" charset="0"/>
              </a:rPr>
              <a:t>(</a:t>
            </a:r>
            <a:r>
              <a:rPr lang="en-US" altLang="ko-Kore-KR" sz="1100" dirty="0" err="1">
                <a:latin typeface="Monaco" pitchFamily="2" charset="0"/>
              </a:rPr>
              <a:t>EnvExperiment</a:t>
            </a:r>
            <a:r>
              <a:rPr lang="en-US" altLang="ko-Kore-KR" sz="1100" dirty="0">
                <a:latin typeface="Monaco" pitchFamily="2" charset="0"/>
              </a:rPr>
              <a:t>):</a:t>
            </a:r>
          </a:p>
          <a:p>
            <a:r>
              <a:rPr lang="en-US" altLang="ko-Kore-KR" sz="1100" dirty="0">
                <a:latin typeface="Monaco" pitchFamily="2" charset="0"/>
              </a:rPr>
              <a:t>  5     </a:t>
            </a:r>
            <a:r>
              <a:rPr lang="en-US" altLang="ko-Kore-KR" sz="1100" dirty="0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def </a:t>
            </a:r>
            <a:r>
              <a:rPr lang="en-US" altLang="ko-Kore-KR" sz="1100" dirty="0">
                <a:solidFill>
                  <a:srgbClr val="0000FF"/>
                </a:solidFill>
                <a:latin typeface="Monaco" pitchFamily="2" charset="0"/>
              </a:rPr>
              <a:t>build</a:t>
            </a:r>
            <a:r>
              <a:rPr lang="en-US" altLang="ko-Kore-KR" sz="1100" dirty="0">
                <a:latin typeface="Monaco" pitchFamily="2" charset="0"/>
              </a:rPr>
              <a:t>(</a:t>
            </a:r>
            <a:r>
              <a:rPr lang="en-US" altLang="ko-Kore-KR" sz="1100" dirty="0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self</a:t>
            </a:r>
            <a:r>
              <a:rPr lang="en-US" altLang="ko-Kore-KR" sz="1100" dirty="0">
                <a:latin typeface="Monaco" pitchFamily="2" charset="0"/>
              </a:rPr>
              <a:t>):</a:t>
            </a:r>
          </a:p>
          <a:p>
            <a:r>
              <a:rPr lang="en-US" altLang="ko-Kore-KR" sz="1100" dirty="0">
                <a:latin typeface="Monaco" pitchFamily="2" charset="0"/>
              </a:rPr>
              <a:t>  6         </a:t>
            </a:r>
            <a:r>
              <a:rPr lang="en-US" altLang="ko-Kore-KR" sz="1100" dirty="0" err="1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self</a:t>
            </a:r>
            <a:r>
              <a:rPr lang="en-US" altLang="ko-Kore-KR" sz="1100" dirty="0" err="1">
                <a:latin typeface="Monaco" pitchFamily="2" charset="0"/>
              </a:rPr>
              <a:t>.setattr_device</a:t>
            </a:r>
            <a:r>
              <a:rPr lang="en-US" altLang="ko-Kore-KR" sz="1100" dirty="0">
                <a:latin typeface="Monaco" pitchFamily="2" charset="0"/>
              </a:rPr>
              <a:t>(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"core"</a:t>
            </a:r>
            <a:r>
              <a:rPr lang="en-US" altLang="ko-Kore-KR" sz="1100" dirty="0">
                <a:latin typeface="Monaco" pitchFamily="2" charset="0"/>
              </a:rPr>
              <a:t>)</a:t>
            </a:r>
          </a:p>
          <a:p>
            <a:r>
              <a:rPr lang="en-US" altLang="ko-Kore-KR" sz="1100" dirty="0">
                <a:latin typeface="Monaco" pitchFamily="2" charset="0"/>
              </a:rPr>
              <a:t>  7         </a:t>
            </a:r>
            <a:r>
              <a:rPr lang="en-US" altLang="ko-Kore-KR" sz="1100" dirty="0" err="1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self</a:t>
            </a:r>
            <a:r>
              <a:rPr lang="en-US" altLang="ko-Kore-KR" sz="1100" dirty="0" err="1">
                <a:latin typeface="Monaco" pitchFamily="2" charset="0"/>
              </a:rPr>
              <a:t>.setattr_device</a:t>
            </a:r>
            <a:r>
              <a:rPr lang="en-US" altLang="ko-Kore-KR" sz="1100" dirty="0">
                <a:latin typeface="Monaco" pitchFamily="2" charset="0"/>
              </a:rPr>
              <a:t>(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"urukul0_cpld"</a:t>
            </a:r>
            <a:r>
              <a:rPr lang="en-US" altLang="ko-Kore-KR" sz="1100" dirty="0">
                <a:latin typeface="Monaco" pitchFamily="2" charset="0"/>
              </a:rPr>
              <a:t>)</a:t>
            </a:r>
          </a:p>
          <a:p>
            <a:r>
              <a:rPr lang="en-US" altLang="ko-Kore-KR" sz="1100" dirty="0">
                <a:latin typeface="Monaco" pitchFamily="2" charset="0"/>
              </a:rPr>
              <a:t>  8         </a:t>
            </a:r>
            <a:r>
              <a:rPr lang="en-US" altLang="ko-Kore-KR" sz="1100" dirty="0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self</a:t>
            </a:r>
            <a:r>
              <a:rPr lang="en-US" altLang="ko-Kore-KR" sz="1100" dirty="0">
                <a:latin typeface="Monaco" pitchFamily="2" charset="0"/>
              </a:rPr>
              <a:t>.urukul_dds0 = </a:t>
            </a:r>
            <a:r>
              <a:rPr lang="en-US" altLang="ko-Kore-KR" sz="1100" dirty="0" err="1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self</a:t>
            </a:r>
            <a:r>
              <a:rPr lang="en-US" altLang="ko-Kore-KR" sz="1100" dirty="0" err="1">
                <a:latin typeface="Monaco" pitchFamily="2" charset="0"/>
              </a:rPr>
              <a:t>.get_device</a:t>
            </a:r>
            <a:r>
              <a:rPr lang="en-US" altLang="ko-Kore-KR" sz="1100" dirty="0">
                <a:latin typeface="Monaco" pitchFamily="2" charset="0"/>
              </a:rPr>
              <a:t>(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"urukul0_ch0"</a:t>
            </a:r>
            <a:r>
              <a:rPr lang="en-US" altLang="ko-Kore-KR" sz="1100" dirty="0">
                <a:latin typeface="Monaco" pitchFamily="2" charset="0"/>
              </a:rPr>
              <a:t>)</a:t>
            </a:r>
          </a:p>
          <a:p>
            <a:r>
              <a:rPr lang="en-US" altLang="ko-Kore-KR" sz="1100" dirty="0">
                <a:latin typeface="Monaco" pitchFamily="2" charset="0"/>
              </a:rPr>
              <a:t>  9         </a:t>
            </a:r>
            <a:r>
              <a:rPr lang="en-US" altLang="ko-Kore-KR" sz="1100" dirty="0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self</a:t>
            </a:r>
            <a:r>
              <a:rPr lang="en-US" altLang="ko-Kore-KR" sz="1100" dirty="0">
                <a:latin typeface="Monaco" pitchFamily="2" charset="0"/>
              </a:rPr>
              <a:t>.urukul_dds1 = </a:t>
            </a:r>
            <a:r>
              <a:rPr lang="en-US" altLang="ko-Kore-KR" sz="1100" dirty="0" err="1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self</a:t>
            </a:r>
            <a:r>
              <a:rPr lang="en-US" altLang="ko-Kore-KR" sz="1100" dirty="0" err="1">
                <a:latin typeface="Monaco" pitchFamily="2" charset="0"/>
              </a:rPr>
              <a:t>.get_device</a:t>
            </a:r>
            <a:r>
              <a:rPr lang="en-US" altLang="ko-Kore-KR" sz="1100" dirty="0">
                <a:latin typeface="Monaco" pitchFamily="2" charset="0"/>
              </a:rPr>
              <a:t>(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"urukul0_ch1"</a:t>
            </a:r>
            <a:r>
              <a:rPr lang="en-US" altLang="ko-Kore-KR" sz="1100" dirty="0">
                <a:latin typeface="Monaco" pitchFamily="2" charset="0"/>
              </a:rPr>
              <a:t>)</a:t>
            </a:r>
          </a:p>
          <a:p>
            <a:r>
              <a:rPr lang="en-US" altLang="ko-Kore-KR" sz="1100" dirty="0">
                <a:latin typeface="Monaco" pitchFamily="2" charset="0"/>
              </a:rPr>
              <a:t> 10         </a:t>
            </a:r>
            <a:r>
              <a:rPr lang="en-US" altLang="ko-Kore-KR" sz="1100" dirty="0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self</a:t>
            </a:r>
            <a:r>
              <a:rPr lang="en-US" altLang="ko-Kore-KR" sz="1100" dirty="0">
                <a:latin typeface="Monaco" pitchFamily="2" charset="0"/>
              </a:rPr>
              <a:t>.urukul_dds2 = </a:t>
            </a:r>
            <a:r>
              <a:rPr lang="en-US" altLang="ko-Kore-KR" sz="1100" dirty="0" err="1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self</a:t>
            </a:r>
            <a:r>
              <a:rPr lang="en-US" altLang="ko-Kore-KR" sz="1100" dirty="0" err="1">
                <a:latin typeface="Monaco" pitchFamily="2" charset="0"/>
              </a:rPr>
              <a:t>.get_device</a:t>
            </a:r>
            <a:r>
              <a:rPr lang="en-US" altLang="ko-Kore-KR" sz="1100" dirty="0">
                <a:latin typeface="Monaco" pitchFamily="2" charset="0"/>
              </a:rPr>
              <a:t>(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"urukul0_ch2"</a:t>
            </a:r>
            <a:r>
              <a:rPr lang="en-US" altLang="ko-Kore-KR" sz="1100" dirty="0">
                <a:latin typeface="Monaco" pitchFamily="2" charset="0"/>
              </a:rPr>
              <a:t>)</a:t>
            </a:r>
          </a:p>
          <a:p>
            <a:r>
              <a:rPr lang="en-US" altLang="ko-Kore-KR" sz="1100" dirty="0">
                <a:latin typeface="Monaco" pitchFamily="2" charset="0"/>
              </a:rPr>
              <a:t> 11         </a:t>
            </a:r>
            <a:r>
              <a:rPr lang="en-US" altLang="ko-Kore-KR" sz="1100" dirty="0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self</a:t>
            </a:r>
            <a:r>
              <a:rPr lang="en-US" altLang="ko-Kore-KR" sz="1100" dirty="0">
                <a:latin typeface="Monaco" pitchFamily="2" charset="0"/>
              </a:rPr>
              <a:t>.urukul_dds3 = </a:t>
            </a:r>
            <a:r>
              <a:rPr lang="en-US" altLang="ko-Kore-KR" sz="1100" dirty="0" err="1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self</a:t>
            </a:r>
            <a:r>
              <a:rPr lang="en-US" altLang="ko-Kore-KR" sz="1100" dirty="0" err="1">
                <a:latin typeface="Monaco" pitchFamily="2" charset="0"/>
              </a:rPr>
              <a:t>.get_device</a:t>
            </a:r>
            <a:r>
              <a:rPr lang="en-US" altLang="ko-Kore-KR" sz="1100" dirty="0">
                <a:latin typeface="Monaco" pitchFamily="2" charset="0"/>
              </a:rPr>
              <a:t>(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"urukul0_ch3"</a:t>
            </a:r>
            <a:r>
              <a:rPr lang="en-US" altLang="ko-Kore-KR" sz="1100" dirty="0">
                <a:latin typeface="Monaco" pitchFamily="2" charset="0"/>
              </a:rPr>
              <a:t>)</a:t>
            </a:r>
          </a:p>
          <a:p>
            <a:r>
              <a:rPr lang="en-US" altLang="ko-Kore-KR" sz="1100" dirty="0">
                <a:latin typeface="Monaco" pitchFamily="2" charset="0"/>
              </a:rPr>
              <a:t> 12 </a:t>
            </a:r>
          </a:p>
          <a:p>
            <a:r>
              <a:rPr lang="en-US" altLang="ko-Kore-KR" sz="1100" dirty="0">
                <a:latin typeface="Monaco" pitchFamily="2" charset="0"/>
              </a:rPr>
              <a:t> 13     </a:t>
            </a:r>
            <a:r>
              <a:rPr lang="en-US" altLang="ko-Kore-KR" sz="1100" dirty="0">
                <a:solidFill>
                  <a:srgbClr val="0000FF"/>
                </a:solidFill>
                <a:latin typeface="Monaco" pitchFamily="2" charset="0"/>
              </a:rPr>
              <a:t>@kernel</a:t>
            </a:r>
          </a:p>
          <a:p>
            <a:r>
              <a:rPr lang="en-US" altLang="ko-Kore-KR" sz="1100" dirty="0">
                <a:latin typeface="Monaco" pitchFamily="2" charset="0"/>
              </a:rPr>
              <a:t> 14     </a:t>
            </a:r>
            <a:r>
              <a:rPr lang="en-US" altLang="ko-Kore-KR" sz="1100" dirty="0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def</a:t>
            </a:r>
            <a:r>
              <a:rPr lang="en-US" altLang="ko-Kore-KR" sz="1100" dirty="0">
                <a:latin typeface="Monaco" pitchFamily="2" charset="0"/>
              </a:rPr>
              <a:t> </a:t>
            </a:r>
            <a:r>
              <a:rPr lang="en-US" altLang="ko-Kore-KR" sz="1100" dirty="0">
                <a:solidFill>
                  <a:srgbClr val="0000FF"/>
                </a:solidFill>
                <a:latin typeface="Monaco" pitchFamily="2" charset="0"/>
              </a:rPr>
              <a:t>run</a:t>
            </a:r>
            <a:r>
              <a:rPr lang="en-US" altLang="ko-Kore-KR" sz="1100" dirty="0">
                <a:latin typeface="Monaco" pitchFamily="2" charset="0"/>
              </a:rPr>
              <a:t>(</a:t>
            </a:r>
            <a:r>
              <a:rPr lang="en-US" altLang="ko-Kore-KR" sz="1100" dirty="0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self</a:t>
            </a:r>
            <a:r>
              <a:rPr lang="en-US" altLang="ko-Kore-KR" sz="1100" dirty="0">
                <a:latin typeface="Monaco" pitchFamily="2" charset="0"/>
              </a:rPr>
              <a:t>):</a:t>
            </a:r>
          </a:p>
          <a:p>
            <a:r>
              <a:rPr lang="en-US" altLang="ko-Kore-KR" sz="1100" dirty="0">
                <a:latin typeface="Monaco" pitchFamily="2" charset="0"/>
              </a:rPr>
              <a:t> 17         </a:t>
            </a:r>
            <a:r>
              <a:rPr lang="en-US" altLang="ko-Kore-KR" sz="1100" dirty="0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self</a:t>
            </a:r>
            <a:r>
              <a:rPr lang="en-US" altLang="ko-Kore-KR" sz="1100" dirty="0">
                <a:latin typeface="Monaco" pitchFamily="2" charset="0"/>
              </a:rPr>
              <a:t>.urukul0_cpld.init()</a:t>
            </a:r>
          </a:p>
          <a:p>
            <a:r>
              <a:rPr lang="en-US" altLang="ko-Kore-KR" sz="1100" dirty="0">
                <a:latin typeface="Monaco" pitchFamily="2" charset="0"/>
              </a:rPr>
              <a:t> 18 </a:t>
            </a:r>
          </a:p>
          <a:p>
            <a:r>
              <a:rPr lang="en-US" altLang="ko-Kore-KR" sz="1100" dirty="0">
                <a:latin typeface="Monaco" pitchFamily="2" charset="0"/>
              </a:rPr>
              <a:t> 19         delay(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1</a:t>
            </a:r>
            <a:r>
              <a:rPr lang="en-US" altLang="ko-Kore-KR" sz="1100" dirty="0">
                <a:latin typeface="Monaco" pitchFamily="2" charset="0"/>
              </a:rPr>
              <a:t>*</a:t>
            </a:r>
            <a:r>
              <a:rPr lang="en-US" altLang="ko-Kore-KR" sz="1100" dirty="0" err="1">
                <a:latin typeface="Monaco" pitchFamily="2" charset="0"/>
              </a:rPr>
              <a:t>ms</a:t>
            </a:r>
            <a:r>
              <a:rPr lang="en-US" altLang="ko-Kore-KR" sz="1100" dirty="0">
                <a:latin typeface="Monaco" pitchFamily="2" charset="0"/>
              </a:rPr>
              <a:t>)</a:t>
            </a:r>
          </a:p>
          <a:p>
            <a:r>
              <a:rPr lang="en-US" altLang="ko-Kore-KR" sz="1100" dirty="0">
                <a:latin typeface="Monaco" pitchFamily="2" charset="0"/>
              </a:rPr>
              <a:t> 20         </a:t>
            </a:r>
            <a:r>
              <a:rPr lang="en-US" altLang="ko-Kore-KR" sz="1100" dirty="0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self</a:t>
            </a:r>
            <a:r>
              <a:rPr lang="en-US" altLang="ko-Kore-KR" sz="1100" dirty="0">
                <a:latin typeface="Monaco" pitchFamily="2" charset="0"/>
              </a:rPr>
              <a:t>.urukul_dds0.init()</a:t>
            </a:r>
          </a:p>
          <a:p>
            <a:r>
              <a:rPr lang="en-US" altLang="ko-Kore-KR" sz="1100" dirty="0">
                <a:latin typeface="Monaco" pitchFamily="2" charset="0"/>
              </a:rPr>
              <a:t> 21         delay(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1</a:t>
            </a:r>
            <a:r>
              <a:rPr lang="en-US" altLang="ko-Kore-KR" sz="1100" dirty="0">
                <a:latin typeface="Monaco" pitchFamily="2" charset="0"/>
              </a:rPr>
              <a:t>*</a:t>
            </a:r>
            <a:r>
              <a:rPr lang="en-US" altLang="ko-Kore-KR" sz="1100" dirty="0" err="1">
                <a:latin typeface="Monaco" pitchFamily="2" charset="0"/>
              </a:rPr>
              <a:t>ms</a:t>
            </a:r>
            <a:r>
              <a:rPr lang="en-US" altLang="ko-Kore-KR" sz="1100" dirty="0">
                <a:latin typeface="Monaco" pitchFamily="2" charset="0"/>
              </a:rPr>
              <a:t>)</a:t>
            </a:r>
          </a:p>
          <a:p>
            <a:r>
              <a:rPr lang="en-US" altLang="ko-Kore-KR" sz="1100" dirty="0">
                <a:latin typeface="Monaco" pitchFamily="2" charset="0"/>
              </a:rPr>
              <a:t> 22         </a:t>
            </a:r>
            <a:r>
              <a:rPr lang="en-US" altLang="ko-Kore-KR" sz="1100" dirty="0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self</a:t>
            </a:r>
            <a:r>
              <a:rPr lang="en-US" altLang="ko-Kore-KR" sz="1100" dirty="0">
                <a:latin typeface="Monaco" pitchFamily="2" charset="0"/>
              </a:rPr>
              <a:t>.urukul_dds1.init()</a:t>
            </a:r>
          </a:p>
          <a:p>
            <a:r>
              <a:rPr lang="en-US" altLang="ko-Kore-KR" sz="1100" dirty="0">
                <a:latin typeface="Monaco" pitchFamily="2" charset="0"/>
              </a:rPr>
              <a:t> 23         delay(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1</a:t>
            </a:r>
            <a:r>
              <a:rPr lang="en-US" altLang="ko-Kore-KR" sz="1100" dirty="0">
                <a:latin typeface="Monaco" pitchFamily="2" charset="0"/>
              </a:rPr>
              <a:t>*</a:t>
            </a:r>
            <a:r>
              <a:rPr lang="en-US" altLang="ko-Kore-KR" sz="1100" dirty="0" err="1">
                <a:latin typeface="Monaco" pitchFamily="2" charset="0"/>
              </a:rPr>
              <a:t>ms</a:t>
            </a:r>
            <a:r>
              <a:rPr lang="en-US" altLang="ko-Kore-KR" sz="1100" dirty="0">
                <a:latin typeface="Monaco" pitchFamily="2" charset="0"/>
              </a:rPr>
              <a:t>)</a:t>
            </a:r>
          </a:p>
          <a:p>
            <a:r>
              <a:rPr lang="en-US" altLang="ko-Kore-KR" sz="1100" dirty="0">
                <a:latin typeface="Monaco" pitchFamily="2" charset="0"/>
              </a:rPr>
              <a:t> 24         </a:t>
            </a:r>
            <a:r>
              <a:rPr lang="en-US" altLang="ko-Kore-KR" sz="1100" dirty="0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self</a:t>
            </a:r>
            <a:r>
              <a:rPr lang="en-US" altLang="ko-Kore-KR" sz="1100" dirty="0">
                <a:latin typeface="Monaco" pitchFamily="2" charset="0"/>
              </a:rPr>
              <a:t>.urukul_dds2.init()</a:t>
            </a:r>
          </a:p>
          <a:p>
            <a:r>
              <a:rPr lang="en-US" altLang="ko-Kore-KR" sz="1100" dirty="0">
                <a:latin typeface="Monaco" pitchFamily="2" charset="0"/>
              </a:rPr>
              <a:t> 25         delay(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1</a:t>
            </a:r>
            <a:r>
              <a:rPr lang="en-US" altLang="ko-Kore-KR" sz="1100" dirty="0">
                <a:latin typeface="Monaco" pitchFamily="2" charset="0"/>
              </a:rPr>
              <a:t>*</a:t>
            </a:r>
            <a:r>
              <a:rPr lang="en-US" altLang="ko-Kore-KR" sz="1100" dirty="0" err="1">
                <a:latin typeface="Monaco" pitchFamily="2" charset="0"/>
              </a:rPr>
              <a:t>ms</a:t>
            </a:r>
            <a:r>
              <a:rPr lang="en-US" altLang="ko-Kore-KR" sz="1100" dirty="0">
                <a:latin typeface="Monaco" pitchFamily="2" charset="0"/>
              </a:rPr>
              <a:t>)</a:t>
            </a:r>
          </a:p>
          <a:p>
            <a:r>
              <a:rPr lang="en-US" altLang="ko-Kore-KR" sz="1100" dirty="0">
                <a:latin typeface="Monaco" pitchFamily="2" charset="0"/>
              </a:rPr>
              <a:t> 26         </a:t>
            </a:r>
            <a:r>
              <a:rPr lang="en-US" altLang="ko-Kore-KR" sz="1100" dirty="0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self</a:t>
            </a:r>
            <a:r>
              <a:rPr lang="en-US" altLang="ko-Kore-KR" sz="1100" dirty="0">
                <a:latin typeface="Monaco" pitchFamily="2" charset="0"/>
              </a:rPr>
              <a:t>.urukul_dds3.init()</a:t>
            </a:r>
          </a:p>
          <a:p>
            <a:r>
              <a:rPr lang="en-US" altLang="ko-Kore-KR" sz="1100" dirty="0">
                <a:latin typeface="Monaco" pitchFamily="2" charset="0"/>
              </a:rPr>
              <a:t> 27         delay(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1</a:t>
            </a:r>
            <a:r>
              <a:rPr lang="en-US" altLang="ko-Kore-KR" sz="1100" dirty="0">
                <a:latin typeface="Monaco" pitchFamily="2" charset="0"/>
              </a:rPr>
              <a:t>*</a:t>
            </a:r>
            <a:r>
              <a:rPr lang="en-US" altLang="ko-Kore-KR" sz="1100" dirty="0" err="1">
                <a:latin typeface="Monaco" pitchFamily="2" charset="0"/>
              </a:rPr>
              <a:t>ms</a:t>
            </a:r>
            <a:r>
              <a:rPr lang="en-US" altLang="ko-Kore-KR" sz="1100" dirty="0">
                <a:latin typeface="Monaco" pitchFamily="2" charset="0"/>
              </a:rPr>
              <a:t>)                            </a:t>
            </a:r>
            <a:endParaRPr lang="en-US" altLang="ko-Kore-KR" sz="1100" dirty="0">
              <a:effectLst/>
              <a:latin typeface="Monac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276279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E529EAB-0BC3-739B-5D73-055284A244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2023. 2. 1.</a:t>
            </a:r>
            <a:endParaRPr kumimoji="1" lang="ko-Kore-KR" altLang="en-US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CEE642E6-726B-B198-F985-8BC19655A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44" y="156580"/>
            <a:ext cx="12021312" cy="893542"/>
          </a:xfrm>
        </p:spPr>
        <p:txBody>
          <a:bodyPr/>
          <a:lstStyle/>
          <a:p>
            <a:r>
              <a:rPr kumimoji="1" lang="en-US" altLang="ko-Kore-KR" dirty="0"/>
              <a:t>Urukul:AD9912 Parameter Control(2)</a:t>
            </a:r>
            <a:endParaRPr kumimoji="1" lang="ko-Kore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78B8394-E738-8549-4530-86382BF93F7C}"/>
              </a:ext>
            </a:extLst>
          </p:cNvPr>
          <p:cNvSpPr/>
          <p:nvPr/>
        </p:nvSpPr>
        <p:spPr>
          <a:xfrm>
            <a:off x="85344" y="1240622"/>
            <a:ext cx="6096000" cy="31393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ore-KR" sz="1100" dirty="0">
                <a:latin typeface="Monaco" pitchFamily="2" charset="0"/>
              </a:rPr>
              <a:t> 29         </a:t>
            </a:r>
            <a:r>
              <a:rPr lang="en-US" altLang="ko-Kore-KR" sz="1100" dirty="0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self</a:t>
            </a:r>
            <a:r>
              <a:rPr lang="en-US" altLang="ko-Kore-KR" sz="1100" dirty="0">
                <a:latin typeface="Monaco" pitchFamily="2" charset="0"/>
              </a:rPr>
              <a:t>.urukul_dds0.set(frequency = 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100</a:t>
            </a:r>
            <a:r>
              <a:rPr lang="en-US" altLang="ko-Kore-KR" sz="1100" dirty="0">
                <a:latin typeface="Monaco" pitchFamily="2" charset="0"/>
              </a:rPr>
              <a:t>*MHz, phase = 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0.0</a:t>
            </a:r>
            <a:r>
              <a:rPr lang="en-US" altLang="ko-Kore-KR" sz="1100" dirty="0">
                <a:latin typeface="Monaco" pitchFamily="2" charset="0"/>
              </a:rPr>
              <a:t>)</a:t>
            </a:r>
          </a:p>
          <a:p>
            <a:r>
              <a:rPr lang="en-US" altLang="ko-Kore-KR" sz="1100" dirty="0">
                <a:latin typeface="Monaco" pitchFamily="2" charset="0"/>
              </a:rPr>
              <a:t> 30         </a:t>
            </a:r>
            <a:r>
              <a:rPr lang="en-US" altLang="ko-Kore-KR" sz="1100" dirty="0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self</a:t>
            </a:r>
            <a:r>
              <a:rPr lang="en-US" altLang="ko-Kore-KR" sz="1100" dirty="0">
                <a:latin typeface="Monaco" pitchFamily="2" charset="0"/>
              </a:rPr>
              <a:t>.urukul_dds0.sw.on()</a:t>
            </a:r>
          </a:p>
          <a:p>
            <a:r>
              <a:rPr lang="en-US" altLang="ko-Kore-KR" sz="1100" dirty="0">
                <a:latin typeface="Monaco" pitchFamily="2" charset="0"/>
              </a:rPr>
              <a:t> 31         delay(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0.1</a:t>
            </a:r>
            <a:r>
              <a:rPr lang="en-US" altLang="ko-Kore-KR" sz="1100" dirty="0">
                <a:latin typeface="Monaco" pitchFamily="2" charset="0"/>
              </a:rPr>
              <a:t>*us)</a:t>
            </a:r>
          </a:p>
          <a:p>
            <a:r>
              <a:rPr lang="en-US" altLang="ko-Kore-KR" sz="1100" dirty="0">
                <a:latin typeface="Monaco" pitchFamily="2" charset="0"/>
              </a:rPr>
              <a:t> 32         </a:t>
            </a:r>
            <a:r>
              <a:rPr lang="en-US" altLang="ko-Kore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Monaco" pitchFamily="2" charset="0"/>
              </a:rPr>
              <a:t>#self.urukul_dds0.cfg_sw(1)</a:t>
            </a:r>
          </a:p>
          <a:p>
            <a:r>
              <a:rPr lang="en-US" altLang="ko-Kore-KR" sz="1100" dirty="0">
                <a:latin typeface="Monaco" pitchFamily="2" charset="0"/>
              </a:rPr>
              <a:t> 33         </a:t>
            </a:r>
            <a:r>
              <a:rPr lang="en-US" altLang="ko-Kore-KR" sz="1100" dirty="0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self</a:t>
            </a:r>
            <a:r>
              <a:rPr lang="en-US" altLang="ko-Kore-KR" sz="1100" dirty="0">
                <a:latin typeface="Monaco" pitchFamily="2" charset="0"/>
              </a:rPr>
              <a:t>.urukul_dds1.set(frequency = 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100</a:t>
            </a:r>
            <a:r>
              <a:rPr lang="en-US" altLang="ko-Kore-KR" sz="1100" dirty="0">
                <a:latin typeface="Monaco" pitchFamily="2" charset="0"/>
              </a:rPr>
              <a:t>*MHz, phase = 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0.5</a:t>
            </a:r>
            <a:r>
              <a:rPr lang="en-US" altLang="ko-Kore-KR" sz="1100" dirty="0">
                <a:latin typeface="Monaco" pitchFamily="2" charset="0"/>
              </a:rPr>
              <a:t>)</a:t>
            </a:r>
          </a:p>
          <a:p>
            <a:r>
              <a:rPr lang="en-US" altLang="ko-Kore-KR" sz="1100" dirty="0">
                <a:latin typeface="Monaco" pitchFamily="2" charset="0"/>
              </a:rPr>
              <a:t> 34         </a:t>
            </a:r>
            <a:r>
              <a:rPr lang="en-US" altLang="ko-Kore-KR" sz="1100" dirty="0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self</a:t>
            </a:r>
            <a:r>
              <a:rPr lang="en-US" altLang="ko-Kore-KR" sz="1100" dirty="0">
                <a:latin typeface="Monaco" pitchFamily="2" charset="0"/>
              </a:rPr>
              <a:t>.urukul_dds1.sw.on()</a:t>
            </a:r>
          </a:p>
          <a:p>
            <a:r>
              <a:rPr lang="en-US" altLang="ko-Kore-KR" sz="1100" dirty="0">
                <a:latin typeface="Monaco" pitchFamily="2" charset="0"/>
              </a:rPr>
              <a:t> 35         delay(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0.1</a:t>
            </a:r>
            <a:r>
              <a:rPr lang="en-US" altLang="ko-Kore-KR" sz="1100" dirty="0">
                <a:latin typeface="Monaco" pitchFamily="2" charset="0"/>
              </a:rPr>
              <a:t>*us)</a:t>
            </a:r>
          </a:p>
          <a:p>
            <a:r>
              <a:rPr lang="en-US" altLang="ko-Kore-KR" sz="1100" dirty="0">
                <a:latin typeface="Monaco" pitchFamily="2" charset="0"/>
              </a:rPr>
              <a:t> 36         </a:t>
            </a:r>
            <a:r>
              <a:rPr lang="en-US" altLang="ko-Kore-KR" sz="1100" dirty="0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self</a:t>
            </a:r>
            <a:r>
              <a:rPr lang="en-US" altLang="ko-Kore-KR" sz="1100" dirty="0">
                <a:latin typeface="Monaco" pitchFamily="2" charset="0"/>
              </a:rPr>
              <a:t>.urukul_dds2.set(frequency = 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200</a:t>
            </a:r>
            <a:r>
              <a:rPr lang="en-US" altLang="ko-Kore-KR" sz="1100" dirty="0">
                <a:latin typeface="Monaco" pitchFamily="2" charset="0"/>
              </a:rPr>
              <a:t>*MHz, phase = 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0.0</a:t>
            </a:r>
            <a:r>
              <a:rPr lang="en-US" altLang="ko-Kore-KR" sz="1100" dirty="0">
                <a:latin typeface="Monaco" pitchFamily="2" charset="0"/>
              </a:rPr>
              <a:t>)</a:t>
            </a:r>
          </a:p>
          <a:p>
            <a:r>
              <a:rPr lang="en-US" altLang="ko-Kore-KR" sz="1100" dirty="0">
                <a:latin typeface="Monaco" pitchFamily="2" charset="0"/>
              </a:rPr>
              <a:t> 37         </a:t>
            </a:r>
            <a:r>
              <a:rPr lang="en-US" altLang="ko-Kore-KR" sz="1100" dirty="0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self</a:t>
            </a:r>
            <a:r>
              <a:rPr lang="en-US" altLang="ko-Kore-KR" sz="1100" dirty="0">
                <a:latin typeface="Monaco" pitchFamily="2" charset="0"/>
              </a:rPr>
              <a:t>.urukul_dds2.sw.on()</a:t>
            </a:r>
          </a:p>
          <a:p>
            <a:r>
              <a:rPr lang="en-US" altLang="ko-Kore-KR" sz="1100" dirty="0">
                <a:latin typeface="Monaco" pitchFamily="2" charset="0"/>
              </a:rPr>
              <a:t> 38         delay(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0.1</a:t>
            </a:r>
            <a:r>
              <a:rPr lang="en-US" altLang="ko-Kore-KR" sz="1100" dirty="0">
                <a:latin typeface="Monaco" pitchFamily="2" charset="0"/>
              </a:rPr>
              <a:t>*us)</a:t>
            </a:r>
          </a:p>
          <a:p>
            <a:r>
              <a:rPr lang="en-US" altLang="ko-Kore-KR" sz="1100" dirty="0">
                <a:latin typeface="Monaco" pitchFamily="2" charset="0"/>
              </a:rPr>
              <a:t> 39         </a:t>
            </a:r>
            <a:r>
              <a:rPr lang="en-US" altLang="ko-Kore-KR" sz="1100" dirty="0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self</a:t>
            </a:r>
            <a:r>
              <a:rPr lang="en-US" altLang="ko-Kore-KR" sz="1100" dirty="0">
                <a:latin typeface="Monaco" pitchFamily="2" charset="0"/>
              </a:rPr>
              <a:t>.urukul_dds3.set(frequency = 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200</a:t>
            </a:r>
            <a:r>
              <a:rPr lang="en-US" altLang="ko-Kore-KR" sz="1100" dirty="0">
                <a:latin typeface="Monaco" pitchFamily="2" charset="0"/>
              </a:rPr>
              <a:t>*MHz, phase = 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0.75</a:t>
            </a:r>
            <a:r>
              <a:rPr lang="en-US" altLang="ko-Kore-KR" sz="1100" dirty="0">
                <a:latin typeface="Monaco" pitchFamily="2" charset="0"/>
              </a:rPr>
              <a:t>)</a:t>
            </a:r>
          </a:p>
          <a:p>
            <a:r>
              <a:rPr lang="en-US" altLang="ko-Kore-KR" sz="1100" dirty="0">
                <a:latin typeface="Monaco" pitchFamily="2" charset="0"/>
              </a:rPr>
              <a:t> 40         </a:t>
            </a:r>
            <a:r>
              <a:rPr lang="en-US" altLang="ko-Kore-KR" sz="1100" dirty="0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self</a:t>
            </a:r>
            <a:r>
              <a:rPr lang="en-US" altLang="ko-Kore-KR" sz="1100" dirty="0">
                <a:latin typeface="Monaco" pitchFamily="2" charset="0"/>
              </a:rPr>
              <a:t>.urukul_dds3.sw.on()</a:t>
            </a:r>
          </a:p>
          <a:p>
            <a:r>
              <a:rPr lang="en-US" altLang="ko-Kore-KR" sz="1100" dirty="0">
                <a:latin typeface="Monaco" pitchFamily="2" charset="0"/>
              </a:rPr>
              <a:t> 41         delay(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0.1</a:t>
            </a:r>
            <a:r>
              <a:rPr lang="en-US" altLang="ko-Kore-KR" sz="1100" dirty="0">
                <a:latin typeface="Monaco" pitchFamily="2" charset="0"/>
              </a:rPr>
              <a:t>*us)</a:t>
            </a:r>
          </a:p>
          <a:p>
            <a:r>
              <a:rPr lang="en-US" altLang="ko-Kore-KR" sz="1100" dirty="0">
                <a:latin typeface="Monaco" pitchFamily="2" charset="0"/>
              </a:rPr>
              <a:t> 42 </a:t>
            </a:r>
          </a:p>
          <a:p>
            <a:r>
              <a:rPr lang="en-US" altLang="ko-Kore-KR" sz="1100" dirty="0">
                <a:latin typeface="Monaco" pitchFamily="2" charset="0"/>
              </a:rPr>
              <a:t> 43         </a:t>
            </a:r>
            <a:r>
              <a:rPr lang="en-US" altLang="ko-Kore-KR" sz="1100" dirty="0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self</a:t>
            </a:r>
            <a:r>
              <a:rPr lang="en-US" altLang="ko-Kore-KR" sz="1100" dirty="0">
                <a:latin typeface="Monaco" pitchFamily="2" charset="0"/>
              </a:rPr>
              <a:t>.urukul_dds0.set_att(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6.0</a:t>
            </a:r>
            <a:r>
              <a:rPr lang="en-US" altLang="ko-Kore-KR" sz="1100" dirty="0">
                <a:latin typeface="Monaco" pitchFamily="2" charset="0"/>
              </a:rPr>
              <a:t>)</a:t>
            </a:r>
          </a:p>
          <a:p>
            <a:r>
              <a:rPr lang="en-US" altLang="ko-Kore-KR" sz="1100" dirty="0">
                <a:latin typeface="Monaco" pitchFamily="2" charset="0"/>
              </a:rPr>
              <a:t> 44         </a:t>
            </a:r>
            <a:r>
              <a:rPr lang="en-US" altLang="ko-Kore-KR" sz="1100" dirty="0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self</a:t>
            </a:r>
            <a:r>
              <a:rPr lang="en-US" altLang="ko-Kore-KR" sz="1100" dirty="0">
                <a:latin typeface="Monaco" pitchFamily="2" charset="0"/>
              </a:rPr>
              <a:t>.urukul_dds1.set_att(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12.0</a:t>
            </a:r>
            <a:r>
              <a:rPr lang="en-US" altLang="ko-Kore-KR" sz="1100" dirty="0">
                <a:latin typeface="Monaco" pitchFamily="2" charset="0"/>
              </a:rPr>
              <a:t>)</a:t>
            </a:r>
          </a:p>
          <a:p>
            <a:r>
              <a:rPr lang="en-US" altLang="ko-Kore-KR" sz="1100" dirty="0">
                <a:latin typeface="Monaco" pitchFamily="2" charset="0"/>
              </a:rPr>
              <a:t> 45         </a:t>
            </a:r>
            <a:r>
              <a:rPr lang="en-US" altLang="ko-Kore-KR" sz="1100" dirty="0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self</a:t>
            </a:r>
            <a:r>
              <a:rPr lang="en-US" altLang="ko-Kore-KR" sz="1100" dirty="0">
                <a:latin typeface="Monaco" pitchFamily="2" charset="0"/>
              </a:rPr>
              <a:t>.urukul_dds2.set_att(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18.0</a:t>
            </a:r>
            <a:r>
              <a:rPr lang="en-US" altLang="ko-Kore-KR" sz="1100" dirty="0">
                <a:latin typeface="Monaco" pitchFamily="2" charset="0"/>
              </a:rPr>
              <a:t>)</a:t>
            </a:r>
          </a:p>
          <a:p>
            <a:r>
              <a:rPr lang="en-US" altLang="ko-Kore-KR" sz="1100" dirty="0">
                <a:latin typeface="Monaco" pitchFamily="2" charset="0"/>
              </a:rPr>
              <a:t> 46         </a:t>
            </a:r>
            <a:r>
              <a:rPr lang="en-US" altLang="ko-Kore-KR" sz="1100" dirty="0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self</a:t>
            </a:r>
            <a:r>
              <a:rPr lang="en-US" altLang="ko-Kore-KR" sz="1100" dirty="0">
                <a:latin typeface="Monaco" pitchFamily="2" charset="0"/>
              </a:rPr>
              <a:t>.urukul_dds3.set_att(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24.0</a:t>
            </a:r>
            <a:r>
              <a:rPr lang="en-US" altLang="ko-Kore-KR" sz="1100" dirty="0">
                <a:latin typeface="Monaco" pitchFamily="2" charset="0"/>
              </a:rPr>
              <a:t>)  </a:t>
            </a:r>
            <a:endParaRPr lang="ko-Kore-KR" altLang="en-US" sz="11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FB2ECBA-95A6-D219-357E-41008960E7D1}"/>
              </a:ext>
            </a:extLst>
          </p:cNvPr>
          <p:cNvSpPr/>
          <p:nvPr/>
        </p:nvSpPr>
        <p:spPr>
          <a:xfrm>
            <a:off x="156262" y="3630263"/>
            <a:ext cx="2476458" cy="1941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9" name="꺾인 연결선[E] 7">
            <a:extLst>
              <a:ext uri="{FF2B5EF4-FFF2-40B4-BE49-F238E27FC236}">
                <a16:creationId xmlns:a16="http://schemas.microsoft.com/office/drawing/2014/main" id="{3EBB5BF3-BF1E-7344-711C-626FE3703178}"/>
              </a:ext>
            </a:extLst>
          </p:cNvPr>
          <p:cNvCxnSpPr>
            <a:cxnSpLocks/>
            <a:stCxn id="7" idx="3"/>
            <a:endCxn id="58" idx="1"/>
          </p:cNvCxnSpPr>
          <p:nvPr/>
        </p:nvCxnSpPr>
        <p:spPr>
          <a:xfrm flipV="1">
            <a:off x="2632720" y="3221525"/>
            <a:ext cx="3973419" cy="505834"/>
          </a:xfrm>
          <a:prstGeom prst="bentConnector3">
            <a:avLst>
              <a:gd name="adj1" fmla="val 50000"/>
            </a:avLst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삼각형 10">
            <a:extLst>
              <a:ext uri="{FF2B5EF4-FFF2-40B4-BE49-F238E27FC236}">
                <a16:creationId xmlns:a16="http://schemas.microsoft.com/office/drawing/2014/main" id="{9D8EA20E-4D8F-D1F5-B07F-0CA207B15D2A}"/>
              </a:ext>
            </a:extLst>
          </p:cNvPr>
          <p:cNvSpPr/>
          <p:nvPr/>
        </p:nvSpPr>
        <p:spPr>
          <a:xfrm rot="5400000">
            <a:off x="9341427" y="4807210"/>
            <a:ext cx="576488" cy="443603"/>
          </a:xfrm>
          <a:prstGeom prst="triangle">
            <a:avLst/>
          </a:prstGeom>
          <a:noFill/>
          <a:ln w="254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3E289DB5-FFEA-DBFE-6A37-5688693DFA30}"/>
              </a:ext>
            </a:extLst>
          </p:cNvPr>
          <p:cNvGrpSpPr/>
          <p:nvPr/>
        </p:nvGrpSpPr>
        <p:grpSpPr>
          <a:xfrm>
            <a:off x="6905719" y="4715594"/>
            <a:ext cx="621093" cy="621093"/>
            <a:chOff x="4583493" y="4396491"/>
            <a:chExt cx="621093" cy="621093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FEED9CC4-BB13-F031-BC1A-5E73DD531A8D}"/>
                </a:ext>
              </a:extLst>
            </p:cNvPr>
            <p:cNvSpPr/>
            <p:nvPr/>
          </p:nvSpPr>
          <p:spPr>
            <a:xfrm>
              <a:off x="4583493" y="4396491"/>
              <a:ext cx="621093" cy="621093"/>
            </a:xfrm>
            <a:prstGeom prst="rect">
              <a:avLst/>
            </a:prstGeom>
            <a:noFill/>
            <a:ln w="2540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3" name="직선 연결선[R] 16">
              <a:extLst>
                <a:ext uri="{FF2B5EF4-FFF2-40B4-BE49-F238E27FC236}">
                  <a16:creationId xmlns:a16="http://schemas.microsoft.com/office/drawing/2014/main" id="{90275B4A-4070-2477-BC06-E05FEE03A13F}"/>
                </a:ext>
              </a:extLst>
            </p:cNvPr>
            <p:cNvCxnSpPr>
              <a:cxnSpLocks/>
            </p:cNvCxnSpPr>
            <p:nvPr/>
          </p:nvCxnSpPr>
          <p:spPr>
            <a:xfrm>
              <a:off x="4645419" y="4518604"/>
              <a:ext cx="395024" cy="0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직선 연결선[R] 17">
              <a:extLst>
                <a:ext uri="{FF2B5EF4-FFF2-40B4-BE49-F238E27FC236}">
                  <a16:creationId xmlns:a16="http://schemas.microsoft.com/office/drawing/2014/main" id="{98420ECE-0F8A-A8F1-135F-24A2D7F78B1C}"/>
                </a:ext>
              </a:extLst>
            </p:cNvPr>
            <p:cNvCxnSpPr>
              <a:cxnSpLocks/>
            </p:cNvCxnSpPr>
            <p:nvPr/>
          </p:nvCxnSpPr>
          <p:spPr>
            <a:xfrm>
              <a:off x="5033668" y="4512038"/>
              <a:ext cx="112133" cy="318541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4430D03A-52D7-B575-053D-FD2447E106CA}"/>
              </a:ext>
            </a:extLst>
          </p:cNvPr>
          <p:cNvGrpSpPr/>
          <p:nvPr/>
        </p:nvGrpSpPr>
        <p:grpSpPr>
          <a:xfrm>
            <a:off x="8634747" y="4716206"/>
            <a:ext cx="621093" cy="621093"/>
            <a:chOff x="6181344" y="4375997"/>
            <a:chExt cx="621093" cy="621093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81D218E3-BB90-57D5-979E-A4B1E2A2E9B1}"/>
                </a:ext>
              </a:extLst>
            </p:cNvPr>
            <p:cNvSpPr/>
            <p:nvPr/>
          </p:nvSpPr>
          <p:spPr>
            <a:xfrm>
              <a:off x="6181344" y="4375997"/>
              <a:ext cx="621093" cy="621093"/>
            </a:xfrm>
            <a:prstGeom prst="rect">
              <a:avLst/>
            </a:prstGeom>
            <a:noFill/>
            <a:ln w="2540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7" name="자유형 83">
              <a:extLst>
                <a:ext uri="{FF2B5EF4-FFF2-40B4-BE49-F238E27FC236}">
                  <a16:creationId xmlns:a16="http://schemas.microsoft.com/office/drawing/2014/main" id="{3F089668-7099-C29A-0732-1B018AF90A11}"/>
                </a:ext>
              </a:extLst>
            </p:cNvPr>
            <p:cNvSpPr/>
            <p:nvPr/>
          </p:nvSpPr>
          <p:spPr>
            <a:xfrm>
              <a:off x="6449027" y="4482601"/>
              <a:ext cx="85725" cy="412314"/>
            </a:xfrm>
            <a:custGeom>
              <a:avLst/>
              <a:gdLst>
                <a:gd name="connsiteX0" fmla="*/ 46434 w 85725"/>
                <a:gd name="connsiteY0" fmla="*/ 0 h 692944"/>
                <a:gd name="connsiteX1" fmla="*/ 46434 w 85725"/>
                <a:gd name="connsiteY1" fmla="*/ 121444 h 692944"/>
                <a:gd name="connsiteX2" fmla="*/ 85725 w 85725"/>
                <a:gd name="connsiteY2" fmla="*/ 160735 h 692944"/>
                <a:gd name="connsiteX3" fmla="*/ 10716 w 85725"/>
                <a:gd name="connsiteY3" fmla="*/ 235744 h 692944"/>
                <a:gd name="connsiteX4" fmla="*/ 82153 w 85725"/>
                <a:gd name="connsiteY4" fmla="*/ 307181 h 692944"/>
                <a:gd name="connsiteX5" fmla="*/ 3571 w 85725"/>
                <a:gd name="connsiteY5" fmla="*/ 385763 h 692944"/>
                <a:gd name="connsiteX6" fmla="*/ 78581 w 85725"/>
                <a:gd name="connsiteY6" fmla="*/ 460773 h 692944"/>
                <a:gd name="connsiteX7" fmla="*/ 0 w 85725"/>
                <a:gd name="connsiteY7" fmla="*/ 539354 h 692944"/>
                <a:gd name="connsiteX8" fmla="*/ 46434 w 85725"/>
                <a:gd name="connsiteY8" fmla="*/ 585788 h 692944"/>
                <a:gd name="connsiteX9" fmla="*/ 46434 w 85725"/>
                <a:gd name="connsiteY9" fmla="*/ 692944 h 692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5725" h="692944">
                  <a:moveTo>
                    <a:pt x="46434" y="0"/>
                  </a:moveTo>
                  <a:lnTo>
                    <a:pt x="46434" y="121444"/>
                  </a:lnTo>
                  <a:lnTo>
                    <a:pt x="85725" y="160735"/>
                  </a:lnTo>
                  <a:lnTo>
                    <a:pt x="10716" y="235744"/>
                  </a:lnTo>
                  <a:lnTo>
                    <a:pt x="82153" y="307181"/>
                  </a:lnTo>
                  <a:lnTo>
                    <a:pt x="3571" y="385763"/>
                  </a:lnTo>
                  <a:lnTo>
                    <a:pt x="78581" y="460773"/>
                  </a:lnTo>
                  <a:lnTo>
                    <a:pt x="0" y="539354"/>
                  </a:lnTo>
                  <a:lnTo>
                    <a:pt x="46434" y="585788"/>
                  </a:lnTo>
                  <a:lnTo>
                    <a:pt x="46434" y="692944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123B5BDE-A082-1946-38F7-F0034F024C6C}"/>
              </a:ext>
            </a:extLst>
          </p:cNvPr>
          <p:cNvGrpSpPr/>
          <p:nvPr/>
        </p:nvGrpSpPr>
        <p:grpSpPr>
          <a:xfrm>
            <a:off x="6052580" y="4715594"/>
            <a:ext cx="621093" cy="621093"/>
            <a:chOff x="3310368" y="4369910"/>
            <a:chExt cx="621093" cy="621093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7E691130-1C21-F34B-AE34-8DB5BC1012C1}"/>
                </a:ext>
              </a:extLst>
            </p:cNvPr>
            <p:cNvGrpSpPr/>
            <p:nvPr/>
          </p:nvGrpSpPr>
          <p:grpSpPr>
            <a:xfrm>
              <a:off x="3637237" y="4396565"/>
              <a:ext cx="261557" cy="576489"/>
              <a:chOff x="3605908" y="4392214"/>
              <a:chExt cx="318565" cy="576489"/>
            </a:xfrm>
          </p:grpSpPr>
          <p:cxnSp>
            <p:nvCxnSpPr>
              <p:cNvPr id="26" name="직선 연결선[R] 62">
                <a:extLst>
                  <a:ext uri="{FF2B5EF4-FFF2-40B4-BE49-F238E27FC236}">
                    <a16:creationId xmlns:a16="http://schemas.microsoft.com/office/drawing/2014/main" id="{D24D95BE-5004-598D-20A6-9A7028C6D0B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12676" y="4392214"/>
                <a:ext cx="0" cy="576489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타원 26">
                <a:extLst>
                  <a:ext uri="{FF2B5EF4-FFF2-40B4-BE49-F238E27FC236}">
                    <a16:creationId xmlns:a16="http://schemas.microsoft.com/office/drawing/2014/main" id="{073833FD-D988-E827-A10D-F773AB9EAA51}"/>
                  </a:ext>
                </a:extLst>
              </p:cNvPr>
              <p:cNvSpPr/>
              <p:nvPr/>
            </p:nvSpPr>
            <p:spPr>
              <a:xfrm>
                <a:off x="3605908" y="4483230"/>
                <a:ext cx="318565" cy="162556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28" name="타원 27">
                <a:extLst>
                  <a:ext uri="{FF2B5EF4-FFF2-40B4-BE49-F238E27FC236}">
                    <a16:creationId xmlns:a16="http://schemas.microsoft.com/office/drawing/2014/main" id="{0FE8289B-9BA2-CE39-21E5-875E2117E4B2}"/>
                  </a:ext>
                </a:extLst>
              </p:cNvPr>
              <p:cNvSpPr/>
              <p:nvPr/>
            </p:nvSpPr>
            <p:spPr>
              <a:xfrm>
                <a:off x="3605908" y="4586748"/>
                <a:ext cx="318565" cy="162556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29" name="타원 28">
                <a:extLst>
                  <a:ext uri="{FF2B5EF4-FFF2-40B4-BE49-F238E27FC236}">
                    <a16:creationId xmlns:a16="http://schemas.microsoft.com/office/drawing/2014/main" id="{099D9705-E1AD-ECFB-A941-02030CD45B03}"/>
                  </a:ext>
                </a:extLst>
              </p:cNvPr>
              <p:cNvSpPr/>
              <p:nvPr/>
            </p:nvSpPr>
            <p:spPr>
              <a:xfrm>
                <a:off x="3605908" y="4695886"/>
                <a:ext cx="318565" cy="162556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1D701C4B-CD9D-5C30-A0D4-C51F8930146E}"/>
                </a:ext>
              </a:extLst>
            </p:cNvPr>
            <p:cNvGrpSpPr/>
            <p:nvPr/>
          </p:nvGrpSpPr>
          <p:grpSpPr>
            <a:xfrm rot="10800000">
              <a:off x="3350135" y="4392213"/>
              <a:ext cx="261557" cy="576489"/>
              <a:chOff x="3605908" y="4392214"/>
              <a:chExt cx="318565" cy="576489"/>
            </a:xfrm>
          </p:grpSpPr>
          <p:cxnSp>
            <p:nvCxnSpPr>
              <p:cNvPr id="22" name="직선 연결선[R] 69">
                <a:extLst>
                  <a:ext uri="{FF2B5EF4-FFF2-40B4-BE49-F238E27FC236}">
                    <a16:creationId xmlns:a16="http://schemas.microsoft.com/office/drawing/2014/main" id="{6B35BDD6-71D8-223A-1563-5C4C50B9339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12676" y="4392214"/>
                <a:ext cx="0" cy="576489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타원 22">
                <a:extLst>
                  <a:ext uri="{FF2B5EF4-FFF2-40B4-BE49-F238E27FC236}">
                    <a16:creationId xmlns:a16="http://schemas.microsoft.com/office/drawing/2014/main" id="{410B706B-0DD4-3BFC-7208-EA879B1A17E3}"/>
                  </a:ext>
                </a:extLst>
              </p:cNvPr>
              <p:cNvSpPr/>
              <p:nvPr/>
            </p:nvSpPr>
            <p:spPr>
              <a:xfrm>
                <a:off x="3605908" y="4483230"/>
                <a:ext cx="318565" cy="162556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24" name="타원 23">
                <a:extLst>
                  <a:ext uri="{FF2B5EF4-FFF2-40B4-BE49-F238E27FC236}">
                    <a16:creationId xmlns:a16="http://schemas.microsoft.com/office/drawing/2014/main" id="{E16C3DA9-8E17-CD54-B624-76605E07FB59}"/>
                  </a:ext>
                </a:extLst>
              </p:cNvPr>
              <p:cNvSpPr/>
              <p:nvPr/>
            </p:nvSpPr>
            <p:spPr>
              <a:xfrm>
                <a:off x="3605908" y="4586748"/>
                <a:ext cx="318565" cy="162556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25" name="타원 24">
                <a:extLst>
                  <a:ext uri="{FF2B5EF4-FFF2-40B4-BE49-F238E27FC236}">
                    <a16:creationId xmlns:a16="http://schemas.microsoft.com/office/drawing/2014/main" id="{5DC891CF-C3E4-0F42-A2BF-BDF94AE84C1C}"/>
                  </a:ext>
                </a:extLst>
              </p:cNvPr>
              <p:cNvSpPr/>
              <p:nvPr/>
            </p:nvSpPr>
            <p:spPr>
              <a:xfrm>
                <a:off x="3605908" y="4695886"/>
                <a:ext cx="318565" cy="162556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B9860E00-8725-1749-D662-0679BC2352E5}"/>
                </a:ext>
              </a:extLst>
            </p:cNvPr>
            <p:cNvSpPr/>
            <p:nvPr/>
          </p:nvSpPr>
          <p:spPr>
            <a:xfrm>
              <a:off x="3310368" y="4369910"/>
              <a:ext cx="621093" cy="621093"/>
            </a:xfrm>
            <a:prstGeom prst="rect">
              <a:avLst/>
            </a:prstGeom>
            <a:noFill/>
            <a:ln w="2540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30" name="직선 연결선[R] 88">
            <a:extLst>
              <a:ext uri="{FF2B5EF4-FFF2-40B4-BE49-F238E27FC236}">
                <a16:creationId xmlns:a16="http://schemas.microsoft.com/office/drawing/2014/main" id="{E75CD42A-94B4-C886-0DC1-0DF9C0F6D805}"/>
              </a:ext>
            </a:extLst>
          </p:cNvPr>
          <p:cNvCxnSpPr>
            <a:stCxn id="12" idx="1"/>
            <a:endCxn id="21" idx="3"/>
          </p:cNvCxnSpPr>
          <p:nvPr/>
        </p:nvCxnSpPr>
        <p:spPr>
          <a:xfrm flipH="1">
            <a:off x="6673673" y="5026141"/>
            <a:ext cx="232046" cy="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직선 연결선[R] 89">
            <a:extLst>
              <a:ext uri="{FF2B5EF4-FFF2-40B4-BE49-F238E27FC236}">
                <a16:creationId xmlns:a16="http://schemas.microsoft.com/office/drawing/2014/main" id="{9F7AD6CD-C0D0-CDEC-C8A1-77A9742C4766}"/>
              </a:ext>
            </a:extLst>
          </p:cNvPr>
          <p:cNvCxnSpPr>
            <a:cxnSpLocks/>
            <a:stCxn id="42" idx="1"/>
            <a:endCxn id="12" idx="3"/>
          </p:cNvCxnSpPr>
          <p:nvPr/>
        </p:nvCxnSpPr>
        <p:spPr>
          <a:xfrm flipH="1">
            <a:off x="7526812" y="5026141"/>
            <a:ext cx="266199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직선 연결선[R] 92">
            <a:extLst>
              <a:ext uri="{FF2B5EF4-FFF2-40B4-BE49-F238E27FC236}">
                <a16:creationId xmlns:a16="http://schemas.microsoft.com/office/drawing/2014/main" id="{2A3E85C1-5E16-2259-0FAE-BBFAF99C5432}"/>
              </a:ext>
            </a:extLst>
          </p:cNvPr>
          <p:cNvCxnSpPr>
            <a:cxnSpLocks/>
            <a:stCxn id="10" idx="3"/>
            <a:endCxn id="16" idx="3"/>
          </p:cNvCxnSpPr>
          <p:nvPr/>
        </p:nvCxnSpPr>
        <p:spPr>
          <a:xfrm flipH="1" flipV="1">
            <a:off x="9255840" y="5026753"/>
            <a:ext cx="152030" cy="2259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9595025-5F41-1227-6AC7-E276727B527C}"/>
              </a:ext>
            </a:extLst>
          </p:cNvPr>
          <p:cNvSpPr txBox="1"/>
          <p:nvPr/>
        </p:nvSpPr>
        <p:spPr>
          <a:xfrm>
            <a:off x="6021312" y="5349672"/>
            <a:ext cx="68362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300" dirty="0" err="1"/>
              <a:t>balun</a:t>
            </a:r>
            <a:endParaRPr kumimoji="1" lang="en-US" altLang="ko-Kore-KR" sz="1300" dirty="0"/>
          </a:p>
          <a:p>
            <a:pPr algn="ctr"/>
            <a:r>
              <a:rPr kumimoji="1" lang="en-US" altLang="ko-Kore-KR" sz="1300" dirty="0"/>
              <a:t>-0.5dB</a:t>
            </a:r>
            <a:endParaRPr kumimoji="1" lang="ko-Kore-KR" altLang="en-US" sz="13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3680DF5-D5ED-9A6D-B374-79073445988B}"/>
              </a:ext>
            </a:extLst>
          </p:cNvPr>
          <p:cNvSpPr txBox="1"/>
          <p:nvPr/>
        </p:nvSpPr>
        <p:spPr>
          <a:xfrm>
            <a:off x="6874451" y="5349672"/>
            <a:ext cx="68362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300" dirty="0"/>
              <a:t>LPF</a:t>
            </a:r>
          </a:p>
          <a:p>
            <a:pPr algn="ctr"/>
            <a:r>
              <a:rPr kumimoji="1" lang="en-US" altLang="ko-Kore-KR" sz="1300" dirty="0"/>
              <a:t>-0.5dB</a:t>
            </a:r>
            <a:endParaRPr kumimoji="1" lang="ko-Kore-KR" altLang="en-US" sz="13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F493C76-598B-0325-2906-7DB27B099BDF}"/>
              </a:ext>
            </a:extLst>
          </p:cNvPr>
          <p:cNvSpPr txBox="1"/>
          <p:nvPr/>
        </p:nvSpPr>
        <p:spPr>
          <a:xfrm>
            <a:off x="8600455" y="5352564"/>
            <a:ext cx="68362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300" dirty="0"/>
              <a:t>T-pad</a:t>
            </a:r>
          </a:p>
          <a:p>
            <a:pPr algn="ctr"/>
            <a:r>
              <a:rPr kumimoji="1" lang="en-US" altLang="ko-Kore-KR" sz="1300" dirty="0"/>
              <a:t>-9dB</a:t>
            </a:r>
            <a:endParaRPr kumimoji="1" lang="ko-Kore-KR" altLang="en-US" sz="13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A6C15CC-B011-AA20-1137-5606A5F30033}"/>
              </a:ext>
            </a:extLst>
          </p:cNvPr>
          <p:cNvSpPr txBox="1"/>
          <p:nvPr/>
        </p:nvSpPr>
        <p:spPr>
          <a:xfrm>
            <a:off x="8902430" y="5349672"/>
            <a:ext cx="1409774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300" dirty="0"/>
              <a:t>Amp</a:t>
            </a:r>
          </a:p>
          <a:p>
            <a:pPr algn="ctr"/>
            <a:r>
              <a:rPr kumimoji="1" lang="en-US" altLang="ko-Kore-KR" sz="1300" dirty="0"/>
              <a:t>+23dB</a:t>
            </a:r>
          </a:p>
          <a:p>
            <a:pPr algn="ctr"/>
            <a:r>
              <a:rPr kumimoji="1" lang="en-US" altLang="ko-Kore-KR" sz="1300" dirty="0"/>
              <a:t>(P1dB +13dBm)</a:t>
            </a: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5DD6B61E-0387-29E1-08E5-BB6286B69D63}"/>
              </a:ext>
            </a:extLst>
          </p:cNvPr>
          <p:cNvGrpSpPr/>
          <p:nvPr/>
        </p:nvGrpSpPr>
        <p:grpSpPr>
          <a:xfrm>
            <a:off x="7793011" y="4715594"/>
            <a:ext cx="621093" cy="621093"/>
            <a:chOff x="7793011" y="4369910"/>
            <a:chExt cx="621093" cy="621093"/>
          </a:xfrm>
        </p:grpSpPr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6DFFA0B8-11A8-4FE6-D2E9-8A66327A01E8}"/>
                </a:ext>
              </a:extLst>
            </p:cNvPr>
            <p:cNvGrpSpPr/>
            <p:nvPr/>
          </p:nvGrpSpPr>
          <p:grpSpPr>
            <a:xfrm>
              <a:off x="7793011" y="4369910"/>
              <a:ext cx="621093" cy="621093"/>
              <a:chOff x="4583493" y="4396491"/>
              <a:chExt cx="621093" cy="621093"/>
            </a:xfrm>
          </p:grpSpPr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0A0E18F7-805A-601B-9488-CF0955BDA417}"/>
                  </a:ext>
                </a:extLst>
              </p:cNvPr>
              <p:cNvSpPr/>
              <p:nvPr/>
            </p:nvSpPr>
            <p:spPr>
              <a:xfrm>
                <a:off x="4583493" y="4396491"/>
                <a:ext cx="621093" cy="621093"/>
              </a:xfrm>
              <a:prstGeom prst="rect">
                <a:avLst/>
              </a:prstGeom>
              <a:noFill/>
              <a:ln w="25400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cxnSp>
            <p:nvCxnSpPr>
              <p:cNvPr id="43" name="직선 연결선[R] 102">
                <a:extLst>
                  <a:ext uri="{FF2B5EF4-FFF2-40B4-BE49-F238E27FC236}">
                    <a16:creationId xmlns:a16="http://schemas.microsoft.com/office/drawing/2014/main" id="{73B48DF1-BD8B-FB22-5CC4-CC42B074A2E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96527" y="4512038"/>
                <a:ext cx="395024" cy="0"/>
              </a:xfrm>
              <a:prstGeom prst="line">
                <a:avLst/>
              </a:prstGeom>
              <a:ln w="254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39" name="직선 연결선[R] 104">
              <a:extLst>
                <a:ext uri="{FF2B5EF4-FFF2-40B4-BE49-F238E27FC236}">
                  <a16:creationId xmlns:a16="http://schemas.microsoft.com/office/drawing/2014/main" id="{6A2309AA-DADA-EE01-6BE8-CBF34C48585C}"/>
                </a:ext>
              </a:extLst>
            </p:cNvPr>
            <p:cNvCxnSpPr>
              <a:cxnSpLocks/>
            </p:cNvCxnSpPr>
            <p:nvPr/>
          </p:nvCxnSpPr>
          <p:spPr>
            <a:xfrm>
              <a:off x="7906045" y="4877687"/>
              <a:ext cx="395024" cy="0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직선 연결선[R] 105">
              <a:extLst>
                <a:ext uri="{FF2B5EF4-FFF2-40B4-BE49-F238E27FC236}">
                  <a16:creationId xmlns:a16="http://schemas.microsoft.com/office/drawing/2014/main" id="{30A09C1D-D7C1-456C-AB12-03F68E11794D}"/>
                </a:ext>
              </a:extLst>
            </p:cNvPr>
            <p:cNvCxnSpPr>
              <a:cxnSpLocks/>
            </p:cNvCxnSpPr>
            <p:nvPr/>
          </p:nvCxnSpPr>
          <p:spPr>
            <a:xfrm>
              <a:off x="8103557" y="4492023"/>
              <a:ext cx="0" cy="385664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직선 화살표 연결선 40">
              <a:extLst>
                <a:ext uri="{FF2B5EF4-FFF2-40B4-BE49-F238E27FC236}">
                  <a16:creationId xmlns:a16="http://schemas.microsoft.com/office/drawing/2014/main" id="{1B2D471B-3E31-305D-1928-073F7BC73286}"/>
                </a:ext>
              </a:extLst>
            </p:cNvPr>
            <p:cNvCxnSpPr/>
            <p:nvPr/>
          </p:nvCxnSpPr>
          <p:spPr>
            <a:xfrm flipV="1">
              <a:off x="8042275" y="4527874"/>
              <a:ext cx="152400" cy="30152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F5B14BBF-C20D-6252-1308-83AAD24AEB3B}"/>
              </a:ext>
            </a:extLst>
          </p:cNvPr>
          <p:cNvSpPr txBox="1"/>
          <p:nvPr/>
        </p:nvSpPr>
        <p:spPr>
          <a:xfrm>
            <a:off x="7634614" y="5349672"/>
            <a:ext cx="93788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300" dirty="0"/>
              <a:t>attenuator</a:t>
            </a:r>
          </a:p>
          <a:p>
            <a:pPr algn="ctr"/>
            <a:r>
              <a:rPr kumimoji="1" lang="en-US" altLang="ko-Kore-KR" sz="1300" dirty="0"/>
              <a:t>-0~31.5dB</a:t>
            </a:r>
            <a:endParaRPr kumimoji="1" lang="ko-Kore-KR" altLang="en-US" sz="1300" dirty="0"/>
          </a:p>
        </p:txBody>
      </p:sp>
      <p:cxnSp>
        <p:nvCxnSpPr>
          <p:cNvPr id="45" name="직선 연결선[R] 117">
            <a:extLst>
              <a:ext uri="{FF2B5EF4-FFF2-40B4-BE49-F238E27FC236}">
                <a16:creationId xmlns:a16="http://schemas.microsoft.com/office/drawing/2014/main" id="{EB5B1101-62BC-BB89-2969-07C076237A2A}"/>
              </a:ext>
            </a:extLst>
          </p:cNvPr>
          <p:cNvCxnSpPr>
            <a:cxnSpLocks/>
            <a:stCxn id="16" idx="1"/>
            <a:endCxn id="42" idx="3"/>
          </p:cNvCxnSpPr>
          <p:nvPr/>
        </p:nvCxnSpPr>
        <p:spPr>
          <a:xfrm flipH="1" flipV="1">
            <a:off x="8414104" y="5026141"/>
            <a:ext cx="220643" cy="61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직선 연결선[R] 120">
            <a:extLst>
              <a:ext uri="{FF2B5EF4-FFF2-40B4-BE49-F238E27FC236}">
                <a16:creationId xmlns:a16="http://schemas.microsoft.com/office/drawing/2014/main" id="{BE146D35-2971-64B2-3071-1BFE7218D266}"/>
              </a:ext>
            </a:extLst>
          </p:cNvPr>
          <p:cNvCxnSpPr>
            <a:cxnSpLocks/>
            <a:stCxn id="21" idx="1"/>
            <a:endCxn id="50" idx="3"/>
          </p:cNvCxnSpPr>
          <p:nvPr/>
        </p:nvCxnSpPr>
        <p:spPr>
          <a:xfrm flipH="1" flipV="1">
            <a:off x="5851625" y="5026140"/>
            <a:ext cx="200955" cy="1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직선 연결선[R] 124">
            <a:extLst>
              <a:ext uri="{FF2B5EF4-FFF2-40B4-BE49-F238E27FC236}">
                <a16:creationId xmlns:a16="http://schemas.microsoft.com/office/drawing/2014/main" id="{A3A1C1C9-B9E8-61EB-B428-0D411F0D3C3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9851473" y="5029012"/>
            <a:ext cx="180033" cy="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아래쪽 화살표[D] 127">
            <a:extLst>
              <a:ext uri="{FF2B5EF4-FFF2-40B4-BE49-F238E27FC236}">
                <a16:creationId xmlns:a16="http://schemas.microsoft.com/office/drawing/2014/main" id="{05329028-FF97-A9BB-CA8D-D9417E037184}"/>
              </a:ext>
            </a:extLst>
          </p:cNvPr>
          <p:cNvSpPr/>
          <p:nvPr/>
        </p:nvSpPr>
        <p:spPr>
          <a:xfrm>
            <a:off x="8080697" y="4493568"/>
            <a:ext cx="50478" cy="184584"/>
          </a:xfrm>
          <a:prstGeom prst="downArrow">
            <a:avLst/>
          </a:prstGeom>
          <a:solidFill>
            <a:schemeClr val="tx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37FDCFA1-A983-E589-D4D1-D2B4A3391839}"/>
              </a:ext>
            </a:extLst>
          </p:cNvPr>
          <p:cNvSpPr/>
          <p:nvPr/>
        </p:nvSpPr>
        <p:spPr>
          <a:xfrm>
            <a:off x="7715597" y="3675233"/>
            <a:ext cx="775919" cy="775919"/>
          </a:xfrm>
          <a:prstGeom prst="rect">
            <a:avLst/>
          </a:prstGeom>
          <a:noFill/>
          <a:ln w="254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chemeClr val="tx1"/>
                </a:solidFill>
              </a:rPr>
              <a:t>CPLD</a:t>
            </a:r>
          </a:p>
          <a:p>
            <a:pPr algn="ctr"/>
            <a:r>
              <a:rPr kumimoji="1" lang="en-US" altLang="ko-Kore-KR" dirty="0">
                <a:solidFill>
                  <a:schemeClr val="tx1"/>
                </a:solidFill>
              </a:rPr>
              <a:t>chip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52AC8926-2E15-5C18-7229-8FEE4020EAEC}"/>
              </a:ext>
            </a:extLst>
          </p:cNvPr>
          <p:cNvSpPr/>
          <p:nvPr/>
        </p:nvSpPr>
        <p:spPr>
          <a:xfrm>
            <a:off x="5075706" y="4638180"/>
            <a:ext cx="775919" cy="775919"/>
          </a:xfrm>
          <a:prstGeom prst="rect">
            <a:avLst/>
          </a:prstGeom>
          <a:noFill/>
          <a:ln w="254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chemeClr val="tx1"/>
                </a:solidFill>
              </a:rPr>
              <a:t>DDS chip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BEBB8DBF-EF4C-1233-8886-75AC8B2A6370}"/>
              </a:ext>
            </a:extLst>
          </p:cNvPr>
          <p:cNvSpPr/>
          <p:nvPr/>
        </p:nvSpPr>
        <p:spPr>
          <a:xfrm>
            <a:off x="10501517" y="4373304"/>
            <a:ext cx="901524" cy="775919"/>
          </a:xfrm>
          <a:prstGeom prst="rect">
            <a:avLst/>
          </a:prstGeom>
          <a:noFill/>
          <a:ln w="254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chemeClr val="tx1"/>
                </a:solidFill>
              </a:rPr>
              <a:t>SMA output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cxnSp>
        <p:nvCxnSpPr>
          <p:cNvPr id="52" name="직선 연결선[R] 135">
            <a:extLst>
              <a:ext uri="{FF2B5EF4-FFF2-40B4-BE49-F238E27FC236}">
                <a16:creationId xmlns:a16="http://schemas.microsoft.com/office/drawing/2014/main" id="{196C407D-664B-3BB4-AF16-21E362B4116A}"/>
              </a:ext>
            </a:extLst>
          </p:cNvPr>
          <p:cNvCxnSpPr>
            <a:cxnSpLocks/>
            <a:stCxn id="51" idx="1"/>
          </p:cNvCxnSpPr>
          <p:nvPr/>
        </p:nvCxnSpPr>
        <p:spPr>
          <a:xfrm flipH="1" flipV="1">
            <a:off x="10289475" y="4760091"/>
            <a:ext cx="212042" cy="1173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직선 연결선[R] 140">
            <a:extLst>
              <a:ext uri="{FF2B5EF4-FFF2-40B4-BE49-F238E27FC236}">
                <a16:creationId xmlns:a16="http://schemas.microsoft.com/office/drawing/2014/main" id="{349D5F3C-CD42-5BB4-7C22-CD6842654769}"/>
              </a:ext>
            </a:extLst>
          </p:cNvPr>
          <p:cNvCxnSpPr>
            <a:cxnSpLocks/>
          </p:cNvCxnSpPr>
          <p:nvPr/>
        </p:nvCxnSpPr>
        <p:spPr>
          <a:xfrm flipH="1" flipV="1">
            <a:off x="10289475" y="5295263"/>
            <a:ext cx="212042" cy="1173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타원 53">
            <a:extLst>
              <a:ext uri="{FF2B5EF4-FFF2-40B4-BE49-F238E27FC236}">
                <a16:creationId xmlns:a16="http://schemas.microsoft.com/office/drawing/2014/main" id="{CABFFEBB-A21F-40A3-02EB-1E1FCF11C31C}"/>
              </a:ext>
            </a:extLst>
          </p:cNvPr>
          <p:cNvSpPr/>
          <p:nvPr/>
        </p:nvSpPr>
        <p:spPr>
          <a:xfrm>
            <a:off x="10031506" y="4996770"/>
            <a:ext cx="60743" cy="60743"/>
          </a:xfrm>
          <a:prstGeom prst="ellipse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3EC7161C-D8A9-32EB-491B-808AA7B8C854}"/>
              </a:ext>
            </a:extLst>
          </p:cNvPr>
          <p:cNvSpPr/>
          <p:nvPr/>
        </p:nvSpPr>
        <p:spPr>
          <a:xfrm>
            <a:off x="10228732" y="4729719"/>
            <a:ext cx="60743" cy="60743"/>
          </a:xfrm>
          <a:prstGeom prst="ellipse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C05DFD89-F86E-A85F-EF10-2FF1D55C29A9}"/>
              </a:ext>
            </a:extLst>
          </p:cNvPr>
          <p:cNvSpPr/>
          <p:nvPr/>
        </p:nvSpPr>
        <p:spPr>
          <a:xfrm>
            <a:off x="10228732" y="5262311"/>
            <a:ext cx="60743" cy="60743"/>
          </a:xfrm>
          <a:prstGeom prst="ellipse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57" name="직선 연결선[R] 144">
            <a:extLst>
              <a:ext uri="{FF2B5EF4-FFF2-40B4-BE49-F238E27FC236}">
                <a16:creationId xmlns:a16="http://schemas.microsoft.com/office/drawing/2014/main" id="{CA4C5BCA-5E1B-489D-F4CC-E8C6FE25807C}"/>
              </a:ext>
            </a:extLst>
          </p:cNvPr>
          <p:cNvCxnSpPr>
            <a:cxnSpLocks/>
            <a:stCxn id="55" idx="5"/>
            <a:endCxn id="54" idx="7"/>
          </p:cNvCxnSpPr>
          <p:nvPr/>
        </p:nvCxnSpPr>
        <p:spPr>
          <a:xfrm flipH="1">
            <a:off x="10083353" y="4781566"/>
            <a:ext cx="197226" cy="22410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04013376-7167-DF8D-027F-E17C7A1CD2B3}"/>
              </a:ext>
            </a:extLst>
          </p:cNvPr>
          <p:cNvSpPr txBox="1"/>
          <p:nvPr/>
        </p:nvSpPr>
        <p:spPr>
          <a:xfrm>
            <a:off x="6606139" y="2975303"/>
            <a:ext cx="425164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300" dirty="0"/>
              <a:t>change CPLD register value</a:t>
            </a:r>
          </a:p>
          <a:p>
            <a:r>
              <a:rPr kumimoji="1" lang="en-US" altLang="ko-KR" sz="1300" dirty="0"/>
              <a:t>-</a:t>
            </a:r>
            <a:r>
              <a:rPr kumimoji="1" lang="en-US" altLang="ko-Kore-KR" sz="1300" dirty="0"/>
              <a:t>actual gain = +23 – 0.5 – 0.5 – 6 – 9 = +7dB</a:t>
            </a:r>
          </a:p>
        </p:txBody>
      </p:sp>
    </p:spTree>
    <p:extLst>
      <p:ext uri="{BB962C8B-B14F-4D97-AF65-F5344CB8AC3E}">
        <p14:creationId xmlns:p14="http://schemas.microsoft.com/office/powerpoint/2010/main" val="269374812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A0D0266-78E0-BC3E-E771-C747E01F5D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2023. 2. 1.</a:t>
            </a:r>
            <a:endParaRPr kumimoji="1" lang="ko-Kore-KR" altLang="en-US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57ED4177-D071-17FA-EA58-2E6534BF15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44" y="156580"/>
            <a:ext cx="12021312" cy="893542"/>
          </a:xfrm>
        </p:spPr>
        <p:txBody>
          <a:bodyPr/>
          <a:lstStyle/>
          <a:p>
            <a:r>
              <a:rPr kumimoji="1" lang="en-US" altLang="ko-Kore-KR" dirty="0"/>
              <a:t>Urukul:AD9912 Parameter Control(2)</a:t>
            </a:r>
            <a:endParaRPr kumimoji="1" lang="ko-Kore-KR" altLang="en-US" dirty="0"/>
          </a:p>
        </p:txBody>
      </p:sp>
      <p:sp>
        <p:nvSpPr>
          <p:cNvPr id="6" name="삼각형 10">
            <a:extLst>
              <a:ext uri="{FF2B5EF4-FFF2-40B4-BE49-F238E27FC236}">
                <a16:creationId xmlns:a16="http://schemas.microsoft.com/office/drawing/2014/main" id="{8AFA1C89-DA1F-70FB-B0C6-BEF48882370E}"/>
              </a:ext>
            </a:extLst>
          </p:cNvPr>
          <p:cNvSpPr/>
          <p:nvPr/>
        </p:nvSpPr>
        <p:spPr>
          <a:xfrm rot="5400000">
            <a:off x="9341427" y="4807210"/>
            <a:ext cx="576488" cy="443603"/>
          </a:xfrm>
          <a:prstGeom prst="triangle">
            <a:avLst/>
          </a:prstGeom>
          <a:noFill/>
          <a:ln w="254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D9CA92F2-BCBF-AC8D-323B-D5BE2B02C021}"/>
              </a:ext>
            </a:extLst>
          </p:cNvPr>
          <p:cNvGrpSpPr/>
          <p:nvPr/>
        </p:nvGrpSpPr>
        <p:grpSpPr>
          <a:xfrm>
            <a:off x="6905719" y="4715594"/>
            <a:ext cx="621093" cy="621093"/>
            <a:chOff x="4583493" y="4396491"/>
            <a:chExt cx="621093" cy="621093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61A95F8A-40CB-AEA7-E9A9-1DD8B3777375}"/>
                </a:ext>
              </a:extLst>
            </p:cNvPr>
            <p:cNvSpPr/>
            <p:nvPr/>
          </p:nvSpPr>
          <p:spPr>
            <a:xfrm>
              <a:off x="4583493" y="4396491"/>
              <a:ext cx="621093" cy="621093"/>
            </a:xfrm>
            <a:prstGeom prst="rect">
              <a:avLst/>
            </a:prstGeom>
            <a:noFill/>
            <a:ln w="2540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9" name="직선 연결선[R] 16">
              <a:extLst>
                <a:ext uri="{FF2B5EF4-FFF2-40B4-BE49-F238E27FC236}">
                  <a16:creationId xmlns:a16="http://schemas.microsoft.com/office/drawing/2014/main" id="{0D40D714-C84D-86C2-53C4-95BAF25D8E82}"/>
                </a:ext>
              </a:extLst>
            </p:cNvPr>
            <p:cNvCxnSpPr>
              <a:cxnSpLocks/>
            </p:cNvCxnSpPr>
            <p:nvPr/>
          </p:nvCxnSpPr>
          <p:spPr>
            <a:xfrm>
              <a:off x="4645419" y="4518604"/>
              <a:ext cx="395024" cy="0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직선 연결선[R] 17">
              <a:extLst>
                <a:ext uri="{FF2B5EF4-FFF2-40B4-BE49-F238E27FC236}">
                  <a16:creationId xmlns:a16="http://schemas.microsoft.com/office/drawing/2014/main" id="{C91B98C9-232D-7F3A-E4D3-6DB9EB112C9A}"/>
                </a:ext>
              </a:extLst>
            </p:cNvPr>
            <p:cNvCxnSpPr>
              <a:cxnSpLocks/>
            </p:cNvCxnSpPr>
            <p:nvPr/>
          </p:nvCxnSpPr>
          <p:spPr>
            <a:xfrm>
              <a:off x="5033668" y="4512038"/>
              <a:ext cx="112133" cy="318541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AB567102-F68D-4A38-AA91-2CB3A3FB77D7}"/>
              </a:ext>
            </a:extLst>
          </p:cNvPr>
          <p:cNvGrpSpPr/>
          <p:nvPr/>
        </p:nvGrpSpPr>
        <p:grpSpPr>
          <a:xfrm>
            <a:off x="8634747" y="4716206"/>
            <a:ext cx="621093" cy="621093"/>
            <a:chOff x="6181344" y="4375997"/>
            <a:chExt cx="621093" cy="621093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90D7A5DF-A117-4F84-9707-DA307885F691}"/>
                </a:ext>
              </a:extLst>
            </p:cNvPr>
            <p:cNvSpPr/>
            <p:nvPr/>
          </p:nvSpPr>
          <p:spPr>
            <a:xfrm>
              <a:off x="6181344" y="4375997"/>
              <a:ext cx="621093" cy="621093"/>
            </a:xfrm>
            <a:prstGeom prst="rect">
              <a:avLst/>
            </a:prstGeom>
            <a:noFill/>
            <a:ln w="2540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3" name="자유형 83">
              <a:extLst>
                <a:ext uri="{FF2B5EF4-FFF2-40B4-BE49-F238E27FC236}">
                  <a16:creationId xmlns:a16="http://schemas.microsoft.com/office/drawing/2014/main" id="{A9AB534C-DF0F-5890-5757-E0FB85609028}"/>
                </a:ext>
              </a:extLst>
            </p:cNvPr>
            <p:cNvSpPr/>
            <p:nvPr/>
          </p:nvSpPr>
          <p:spPr>
            <a:xfrm>
              <a:off x="6449027" y="4482601"/>
              <a:ext cx="85725" cy="412314"/>
            </a:xfrm>
            <a:custGeom>
              <a:avLst/>
              <a:gdLst>
                <a:gd name="connsiteX0" fmla="*/ 46434 w 85725"/>
                <a:gd name="connsiteY0" fmla="*/ 0 h 692944"/>
                <a:gd name="connsiteX1" fmla="*/ 46434 w 85725"/>
                <a:gd name="connsiteY1" fmla="*/ 121444 h 692944"/>
                <a:gd name="connsiteX2" fmla="*/ 85725 w 85725"/>
                <a:gd name="connsiteY2" fmla="*/ 160735 h 692944"/>
                <a:gd name="connsiteX3" fmla="*/ 10716 w 85725"/>
                <a:gd name="connsiteY3" fmla="*/ 235744 h 692944"/>
                <a:gd name="connsiteX4" fmla="*/ 82153 w 85725"/>
                <a:gd name="connsiteY4" fmla="*/ 307181 h 692944"/>
                <a:gd name="connsiteX5" fmla="*/ 3571 w 85725"/>
                <a:gd name="connsiteY5" fmla="*/ 385763 h 692944"/>
                <a:gd name="connsiteX6" fmla="*/ 78581 w 85725"/>
                <a:gd name="connsiteY6" fmla="*/ 460773 h 692944"/>
                <a:gd name="connsiteX7" fmla="*/ 0 w 85725"/>
                <a:gd name="connsiteY7" fmla="*/ 539354 h 692944"/>
                <a:gd name="connsiteX8" fmla="*/ 46434 w 85725"/>
                <a:gd name="connsiteY8" fmla="*/ 585788 h 692944"/>
                <a:gd name="connsiteX9" fmla="*/ 46434 w 85725"/>
                <a:gd name="connsiteY9" fmla="*/ 692944 h 692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5725" h="692944">
                  <a:moveTo>
                    <a:pt x="46434" y="0"/>
                  </a:moveTo>
                  <a:lnTo>
                    <a:pt x="46434" y="121444"/>
                  </a:lnTo>
                  <a:lnTo>
                    <a:pt x="85725" y="160735"/>
                  </a:lnTo>
                  <a:lnTo>
                    <a:pt x="10716" y="235744"/>
                  </a:lnTo>
                  <a:lnTo>
                    <a:pt x="82153" y="307181"/>
                  </a:lnTo>
                  <a:lnTo>
                    <a:pt x="3571" y="385763"/>
                  </a:lnTo>
                  <a:lnTo>
                    <a:pt x="78581" y="460773"/>
                  </a:lnTo>
                  <a:lnTo>
                    <a:pt x="0" y="539354"/>
                  </a:lnTo>
                  <a:lnTo>
                    <a:pt x="46434" y="585788"/>
                  </a:lnTo>
                  <a:lnTo>
                    <a:pt x="46434" y="692944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1B64572D-CED4-B5DA-343B-DDFA925A943E}"/>
              </a:ext>
            </a:extLst>
          </p:cNvPr>
          <p:cNvGrpSpPr/>
          <p:nvPr/>
        </p:nvGrpSpPr>
        <p:grpSpPr>
          <a:xfrm>
            <a:off x="6052580" y="4715594"/>
            <a:ext cx="621093" cy="621093"/>
            <a:chOff x="3310368" y="4369910"/>
            <a:chExt cx="621093" cy="621093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4FF3413B-4B61-2D73-EAD5-5B1F769964F2}"/>
                </a:ext>
              </a:extLst>
            </p:cNvPr>
            <p:cNvGrpSpPr/>
            <p:nvPr/>
          </p:nvGrpSpPr>
          <p:grpSpPr>
            <a:xfrm>
              <a:off x="3637237" y="4396565"/>
              <a:ext cx="261557" cy="576489"/>
              <a:chOff x="3605908" y="4392214"/>
              <a:chExt cx="318565" cy="576489"/>
            </a:xfrm>
          </p:grpSpPr>
          <p:cxnSp>
            <p:nvCxnSpPr>
              <p:cNvPr id="22" name="직선 연결선[R] 62">
                <a:extLst>
                  <a:ext uri="{FF2B5EF4-FFF2-40B4-BE49-F238E27FC236}">
                    <a16:creationId xmlns:a16="http://schemas.microsoft.com/office/drawing/2014/main" id="{A70F8432-D841-5EA7-AC1F-BCE22564DE0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12676" y="4392214"/>
                <a:ext cx="0" cy="576489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타원 22">
                <a:extLst>
                  <a:ext uri="{FF2B5EF4-FFF2-40B4-BE49-F238E27FC236}">
                    <a16:creationId xmlns:a16="http://schemas.microsoft.com/office/drawing/2014/main" id="{2BBEE5B0-0737-B5F9-C777-08B19A505ACB}"/>
                  </a:ext>
                </a:extLst>
              </p:cNvPr>
              <p:cNvSpPr/>
              <p:nvPr/>
            </p:nvSpPr>
            <p:spPr>
              <a:xfrm>
                <a:off x="3605908" y="4483230"/>
                <a:ext cx="318565" cy="162556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24" name="타원 23">
                <a:extLst>
                  <a:ext uri="{FF2B5EF4-FFF2-40B4-BE49-F238E27FC236}">
                    <a16:creationId xmlns:a16="http://schemas.microsoft.com/office/drawing/2014/main" id="{7BB33CE2-C670-C3D2-684F-74EDB629F4C3}"/>
                  </a:ext>
                </a:extLst>
              </p:cNvPr>
              <p:cNvSpPr/>
              <p:nvPr/>
            </p:nvSpPr>
            <p:spPr>
              <a:xfrm>
                <a:off x="3605908" y="4586748"/>
                <a:ext cx="318565" cy="162556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25" name="타원 24">
                <a:extLst>
                  <a:ext uri="{FF2B5EF4-FFF2-40B4-BE49-F238E27FC236}">
                    <a16:creationId xmlns:a16="http://schemas.microsoft.com/office/drawing/2014/main" id="{E5DB0712-CCFE-2FF1-EB5B-E022D2281283}"/>
                  </a:ext>
                </a:extLst>
              </p:cNvPr>
              <p:cNvSpPr/>
              <p:nvPr/>
            </p:nvSpPr>
            <p:spPr>
              <a:xfrm>
                <a:off x="3605908" y="4695886"/>
                <a:ext cx="318565" cy="162556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25B8746A-2FB3-273A-B63C-4722B1795A89}"/>
                </a:ext>
              </a:extLst>
            </p:cNvPr>
            <p:cNvGrpSpPr/>
            <p:nvPr/>
          </p:nvGrpSpPr>
          <p:grpSpPr>
            <a:xfrm rot="10800000">
              <a:off x="3350135" y="4392213"/>
              <a:ext cx="261557" cy="576489"/>
              <a:chOff x="3605908" y="4392214"/>
              <a:chExt cx="318565" cy="576489"/>
            </a:xfrm>
          </p:grpSpPr>
          <p:cxnSp>
            <p:nvCxnSpPr>
              <p:cNvPr id="18" name="직선 연결선[R] 69">
                <a:extLst>
                  <a:ext uri="{FF2B5EF4-FFF2-40B4-BE49-F238E27FC236}">
                    <a16:creationId xmlns:a16="http://schemas.microsoft.com/office/drawing/2014/main" id="{F46EDCAB-F1DC-AC19-4E8C-E9104ED1A54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12676" y="4392214"/>
                <a:ext cx="0" cy="576489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id="{16894C29-7786-D5BE-A0C1-D240E7BBF3D2}"/>
                  </a:ext>
                </a:extLst>
              </p:cNvPr>
              <p:cNvSpPr/>
              <p:nvPr/>
            </p:nvSpPr>
            <p:spPr>
              <a:xfrm>
                <a:off x="3605908" y="4483230"/>
                <a:ext cx="318565" cy="162556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463C9A48-7E0C-8609-8A39-83C9A5A3DF47}"/>
                  </a:ext>
                </a:extLst>
              </p:cNvPr>
              <p:cNvSpPr/>
              <p:nvPr/>
            </p:nvSpPr>
            <p:spPr>
              <a:xfrm>
                <a:off x="3605908" y="4586748"/>
                <a:ext cx="318565" cy="162556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E9B4F6EE-2775-9DF4-5DF0-B1283250F947}"/>
                  </a:ext>
                </a:extLst>
              </p:cNvPr>
              <p:cNvSpPr/>
              <p:nvPr/>
            </p:nvSpPr>
            <p:spPr>
              <a:xfrm>
                <a:off x="3605908" y="4695886"/>
                <a:ext cx="318565" cy="162556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7B67990D-7F57-DD9A-9F40-A1EA21C56E17}"/>
                </a:ext>
              </a:extLst>
            </p:cNvPr>
            <p:cNvSpPr/>
            <p:nvPr/>
          </p:nvSpPr>
          <p:spPr>
            <a:xfrm>
              <a:off x="3310368" y="4369910"/>
              <a:ext cx="621093" cy="621093"/>
            </a:xfrm>
            <a:prstGeom prst="rect">
              <a:avLst/>
            </a:prstGeom>
            <a:noFill/>
            <a:ln w="2540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26" name="직선 연결선[R] 88">
            <a:extLst>
              <a:ext uri="{FF2B5EF4-FFF2-40B4-BE49-F238E27FC236}">
                <a16:creationId xmlns:a16="http://schemas.microsoft.com/office/drawing/2014/main" id="{DF348D3B-0895-AB61-2820-6DE061A7820A}"/>
              </a:ext>
            </a:extLst>
          </p:cNvPr>
          <p:cNvCxnSpPr>
            <a:stCxn id="8" idx="1"/>
            <a:endCxn id="17" idx="3"/>
          </p:cNvCxnSpPr>
          <p:nvPr/>
        </p:nvCxnSpPr>
        <p:spPr>
          <a:xfrm flipH="1">
            <a:off x="6673673" y="5026141"/>
            <a:ext cx="232046" cy="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직선 연결선[R] 89">
            <a:extLst>
              <a:ext uri="{FF2B5EF4-FFF2-40B4-BE49-F238E27FC236}">
                <a16:creationId xmlns:a16="http://schemas.microsoft.com/office/drawing/2014/main" id="{183947F7-ED59-1D31-AE8B-E614C0102340}"/>
              </a:ext>
            </a:extLst>
          </p:cNvPr>
          <p:cNvCxnSpPr>
            <a:cxnSpLocks/>
            <a:stCxn id="38" idx="1"/>
            <a:endCxn id="8" idx="3"/>
          </p:cNvCxnSpPr>
          <p:nvPr/>
        </p:nvCxnSpPr>
        <p:spPr>
          <a:xfrm flipH="1">
            <a:off x="7526812" y="5026141"/>
            <a:ext cx="266199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직선 연결선[R] 92">
            <a:extLst>
              <a:ext uri="{FF2B5EF4-FFF2-40B4-BE49-F238E27FC236}">
                <a16:creationId xmlns:a16="http://schemas.microsoft.com/office/drawing/2014/main" id="{EA23C901-5E8E-B5AE-54F4-9AACA36B16D5}"/>
              </a:ext>
            </a:extLst>
          </p:cNvPr>
          <p:cNvCxnSpPr>
            <a:cxnSpLocks/>
            <a:stCxn id="6" idx="3"/>
            <a:endCxn id="12" idx="3"/>
          </p:cNvCxnSpPr>
          <p:nvPr/>
        </p:nvCxnSpPr>
        <p:spPr>
          <a:xfrm flipH="1" flipV="1">
            <a:off x="9255840" y="5026753"/>
            <a:ext cx="152030" cy="2259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E6FD91A3-A89B-5AAC-DD55-96EBCA5136CD}"/>
              </a:ext>
            </a:extLst>
          </p:cNvPr>
          <p:cNvSpPr txBox="1"/>
          <p:nvPr/>
        </p:nvSpPr>
        <p:spPr>
          <a:xfrm>
            <a:off x="6021312" y="5349672"/>
            <a:ext cx="68362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300" dirty="0" err="1"/>
              <a:t>balun</a:t>
            </a:r>
            <a:endParaRPr kumimoji="1" lang="en-US" altLang="ko-Kore-KR" sz="1300" dirty="0"/>
          </a:p>
          <a:p>
            <a:pPr algn="ctr"/>
            <a:r>
              <a:rPr kumimoji="1" lang="en-US" altLang="ko-Kore-KR" sz="1300" dirty="0"/>
              <a:t>-0.5dB</a:t>
            </a:r>
            <a:endParaRPr kumimoji="1" lang="ko-Kore-KR" altLang="en-US" sz="13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F413649-ED9F-1DF6-B7E5-278A792E3BDE}"/>
              </a:ext>
            </a:extLst>
          </p:cNvPr>
          <p:cNvSpPr txBox="1"/>
          <p:nvPr/>
        </p:nvSpPr>
        <p:spPr>
          <a:xfrm>
            <a:off x="6874451" y="5349672"/>
            <a:ext cx="68362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300" dirty="0"/>
              <a:t>LPF</a:t>
            </a:r>
          </a:p>
          <a:p>
            <a:pPr algn="ctr"/>
            <a:r>
              <a:rPr kumimoji="1" lang="en-US" altLang="ko-Kore-KR" sz="1300" dirty="0"/>
              <a:t>-0.5dB</a:t>
            </a:r>
            <a:endParaRPr kumimoji="1" lang="ko-Kore-KR" altLang="en-US" sz="13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6DAD98C-BA9E-4B56-95B1-BF4625068F02}"/>
              </a:ext>
            </a:extLst>
          </p:cNvPr>
          <p:cNvSpPr txBox="1"/>
          <p:nvPr/>
        </p:nvSpPr>
        <p:spPr>
          <a:xfrm>
            <a:off x="8600455" y="5352564"/>
            <a:ext cx="68362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300" dirty="0"/>
              <a:t>T-pad</a:t>
            </a:r>
          </a:p>
          <a:p>
            <a:pPr algn="ctr"/>
            <a:r>
              <a:rPr kumimoji="1" lang="en-US" altLang="ko-Kore-KR" sz="1300" dirty="0"/>
              <a:t>-9dB</a:t>
            </a:r>
            <a:endParaRPr kumimoji="1" lang="ko-Kore-KR" altLang="en-US" sz="13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C678D6E-F050-6C08-D3AE-8BB7F234A8DA}"/>
              </a:ext>
            </a:extLst>
          </p:cNvPr>
          <p:cNvSpPr txBox="1"/>
          <p:nvPr/>
        </p:nvSpPr>
        <p:spPr>
          <a:xfrm>
            <a:off x="8902430" y="5349672"/>
            <a:ext cx="1409774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300" dirty="0"/>
              <a:t>Amp</a:t>
            </a:r>
          </a:p>
          <a:p>
            <a:pPr algn="ctr"/>
            <a:r>
              <a:rPr kumimoji="1" lang="en-US" altLang="ko-Kore-KR" sz="1300" dirty="0"/>
              <a:t>+23dB</a:t>
            </a:r>
          </a:p>
          <a:p>
            <a:pPr algn="ctr"/>
            <a:r>
              <a:rPr kumimoji="1" lang="en-US" altLang="ko-Kore-KR" sz="1300" dirty="0"/>
              <a:t>(P1dB +13dBm)</a:t>
            </a: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F78A8DA6-2DF7-DD92-7A59-800F93485609}"/>
              </a:ext>
            </a:extLst>
          </p:cNvPr>
          <p:cNvGrpSpPr/>
          <p:nvPr/>
        </p:nvGrpSpPr>
        <p:grpSpPr>
          <a:xfrm>
            <a:off x="7793011" y="4715594"/>
            <a:ext cx="621093" cy="621093"/>
            <a:chOff x="7793011" y="4369910"/>
            <a:chExt cx="621093" cy="621093"/>
          </a:xfrm>
        </p:grpSpPr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C4A4C37B-690B-A315-5F0F-9BD4053CE36A}"/>
                </a:ext>
              </a:extLst>
            </p:cNvPr>
            <p:cNvGrpSpPr/>
            <p:nvPr/>
          </p:nvGrpSpPr>
          <p:grpSpPr>
            <a:xfrm>
              <a:off x="7793011" y="4369910"/>
              <a:ext cx="621093" cy="621093"/>
              <a:chOff x="4583493" y="4396491"/>
              <a:chExt cx="621093" cy="621093"/>
            </a:xfrm>
          </p:grpSpPr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E52507F9-1FAB-0B00-4999-B39DBDE93679}"/>
                  </a:ext>
                </a:extLst>
              </p:cNvPr>
              <p:cNvSpPr/>
              <p:nvPr/>
            </p:nvSpPr>
            <p:spPr>
              <a:xfrm>
                <a:off x="4583493" y="4396491"/>
                <a:ext cx="621093" cy="621093"/>
              </a:xfrm>
              <a:prstGeom prst="rect">
                <a:avLst/>
              </a:prstGeom>
              <a:noFill/>
              <a:ln w="25400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cxnSp>
            <p:nvCxnSpPr>
              <p:cNvPr id="39" name="직선 연결선[R] 102">
                <a:extLst>
                  <a:ext uri="{FF2B5EF4-FFF2-40B4-BE49-F238E27FC236}">
                    <a16:creationId xmlns:a16="http://schemas.microsoft.com/office/drawing/2014/main" id="{385A3A8D-7E46-26C7-43B7-89DC661688C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96527" y="4512038"/>
                <a:ext cx="395024" cy="0"/>
              </a:xfrm>
              <a:prstGeom prst="line">
                <a:avLst/>
              </a:prstGeom>
              <a:ln w="254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35" name="직선 연결선[R] 104">
              <a:extLst>
                <a:ext uri="{FF2B5EF4-FFF2-40B4-BE49-F238E27FC236}">
                  <a16:creationId xmlns:a16="http://schemas.microsoft.com/office/drawing/2014/main" id="{19484121-1FF4-77E6-2E67-6626088F3990}"/>
                </a:ext>
              </a:extLst>
            </p:cNvPr>
            <p:cNvCxnSpPr>
              <a:cxnSpLocks/>
            </p:cNvCxnSpPr>
            <p:nvPr/>
          </p:nvCxnSpPr>
          <p:spPr>
            <a:xfrm>
              <a:off x="7906045" y="4877687"/>
              <a:ext cx="395024" cy="0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직선 연결선[R] 105">
              <a:extLst>
                <a:ext uri="{FF2B5EF4-FFF2-40B4-BE49-F238E27FC236}">
                  <a16:creationId xmlns:a16="http://schemas.microsoft.com/office/drawing/2014/main" id="{845D4566-583D-4716-D689-DEBC8789D158}"/>
                </a:ext>
              </a:extLst>
            </p:cNvPr>
            <p:cNvCxnSpPr>
              <a:cxnSpLocks/>
            </p:cNvCxnSpPr>
            <p:nvPr/>
          </p:nvCxnSpPr>
          <p:spPr>
            <a:xfrm>
              <a:off x="8103557" y="4492023"/>
              <a:ext cx="0" cy="385664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직선 화살표 연결선 36">
              <a:extLst>
                <a:ext uri="{FF2B5EF4-FFF2-40B4-BE49-F238E27FC236}">
                  <a16:creationId xmlns:a16="http://schemas.microsoft.com/office/drawing/2014/main" id="{7425C919-0528-5B5B-1DEC-94B9F18F9109}"/>
                </a:ext>
              </a:extLst>
            </p:cNvPr>
            <p:cNvCxnSpPr/>
            <p:nvPr/>
          </p:nvCxnSpPr>
          <p:spPr>
            <a:xfrm flipV="1">
              <a:off x="8042275" y="4527874"/>
              <a:ext cx="152400" cy="30152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2AD4A4F8-E1BE-7844-3FD8-69DC19F6E818}"/>
              </a:ext>
            </a:extLst>
          </p:cNvPr>
          <p:cNvSpPr txBox="1"/>
          <p:nvPr/>
        </p:nvSpPr>
        <p:spPr>
          <a:xfrm>
            <a:off x="7634614" y="5349672"/>
            <a:ext cx="93788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300" dirty="0"/>
              <a:t>attenuator</a:t>
            </a:r>
          </a:p>
          <a:p>
            <a:pPr algn="ctr"/>
            <a:r>
              <a:rPr kumimoji="1" lang="en-US" altLang="ko-Kore-KR" sz="1300" dirty="0"/>
              <a:t>-0~31.5dB</a:t>
            </a:r>
            <a:endParaRPr kumimoji="1" lang="ko-Kore-KR" altLang="en-US" sz="1300" dirty="0"/>
          </a:p>
        </p:txBody>
      </p:sp>
      <p:cxnSp>
        <p:nvCxnSpPr>
          <p:cNvPr id="41" name="직선 연결선[R] 117">
            <a:extLst>
              <a:ext uri="{FF2B5EF4-FFF2-40B4-BE49-F238E27FC236}">
                <a16:creationId xmlns:a16="http://schemas.microsoft.com/office/drawing/2014/main" id="{48807B64-C938-9CD1-CFE5-16FF1E59E8FD}"/>
              </a:ext>
            </a:extLst>
          </p:cNvPr>
          <p:cNvCxnSpPr>
            <a:cxnSpLocks/>
            <a:stCxn id="12" idx="1"/>
            <a:endCxn id="38" idx="3"/>
          </p:cNvCxnSpPr>
          <p:nvPr/>
        </p:nvCxnSpPr>
        <p:spPr>
          <a:xfrm flipH="1" flipV="1">
            <a:off x="8414104" y="5026141"/>
            <a:ext cx="220643" cy="61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연결선[R] 120">
            <a:extLst>
              <a:ext uri="{FF2B5EF4-FFF2-40B4-BE49-F238E27FC236}">
                <a16:creationId xmlns:a16="http://schemas.microsoft.com/office/drawing/2014/main" id="{591168A0-2C4D-453E-71D4-0E793B752DB4}"/>
              </a:ext>
            </a:extLst>
          </p:cNvPr>
          <p:cNvCxnSpPr>
            <a:cxnSpLocks/>
            <a:stCxn id="17" idx="1"/>
            <a:endCxn id="46" idx="3"/>
          </p:cNvCxnSpPr>
          <p:nvPr/>
        </p:nvCxnSpPr>
        <p:spPr>
          <a:xfrm flipH="1" flipV="1">
            <a:off x="5851625" y="5026140"/>
            <a:ext cx="200955" cy="1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연결선[R] 124">
            <a:extLst>
              <a:ext uri="{FF2B5EF4-FFF2-40B4-BE49-F238E27FC236}">
                <a16:creationId xmlns:a16="http://schemas.microsoft.com/office/drawing/2014/main" id="{CD51F150-A8EB-6D9E-DA90-0086FA3C3795}"/>
              </a:ext>
            </a:extLst>
          </p:cNvPr>
          <p:cNvCxnSpPr>
            <a:cxnSpLocks/>
            <a:endCxn id="6" idx="0"/>
          </p:cNvCxnSpPr>
          <p:nvPr/>
        </p:nvCxnSpPr>
        <p:spPr>
          <a:xfrm flipH="1">
            <a:off x="9851473" y="5029012"/>
            <a:ext cx="180033" cy="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아래쪽 화살표[D] 127">
            <a:extLst>
              <a:ext uri="{FF2B5EF4-FFF2-40B4-BE49-F238E27FC236}">
                <a16:creationId xmlns:a16="http://schemas.microsoft.com/office/drawing/2014/main" id="{547226D0-6ABE-DBDC-060E-F999F61F508E}"/>
              </a:ext>
            </a:extLst>
          </p:cNvPr>
          <p:cNvSpPr/>
          <p:nvPr/>
        </p:nvSpPr>
        <p:spPr>
          <a:xfrm>
            <a:off x="8080697" y="4493568"/>
            <a:ext cx="50478" cy="184584"/>
          </a:xfrm>
          <a:prstGeom prst="downArrow">
            <a:avLst/>
          </a:prstGeom>
          <a:solidFill>
            <a:schemeClr val="tx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47086001-0DD1-A475-B0C1-E04D2C0A8400}"/>
              </a:ext>
            </a:extLst>
          </p:cNvPr>
          <p:cNvSpPr/>
          <p:nvPr/>
        </p:nvSpPr>
        <p:spPr>
          <a:xfrm>
            <a:off x="7715597" y="3675233"/>
            <a:ext cx="775919" cy="775919"/>
          </a:xfrm>
          <a:prstGeom prst="rect">
            <a:avLst/>
          </a:prstGeom>
          <a:noFill/>
          <a:ln w="254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chemeClr val="tx1"/>
                </a:solidFill>
              </a:rPr>
              <a:t>CPLD</a:t>
            </a:r>
          </a:p>
          <a:p>
            <a:pPr algn="ctr"/>
            <a:r>
              <a:rPr kumimoji="1" lang="en-US" altLang="ko-Kore-KR" dirty="0">
                <a:solidFill>
                  <a:schemeClr val="tx1"/>
                </a:solidFill>
              </a:rPr>
              <a:t>chip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E754795C-D3BB-A930-12BA-2030EF3B4D7F}"/>
              </a:ext>
            </a:extLst>
          </p:cNvPr>
          <p:cNvSpPr/>
          <p:nvPr/>
        </p:nvSpPr>
        <p:spPr>
          <a:xfrm>
            <a:off x="5075706" y="4638180"/>
            <a:ext cx="775919" cy="775919"/>
          </a:xfrm>
          <a:prstGeom prst="rect">
            <a:avLst/>
          </a:prstGeom>
          <a:noFill/>
          <a:ln w="254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chemeClr val="tx1"/>
                </a:solidFill>
              </a:rPr>
              <a:t>DDS chip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29363DCE-2022-A944-FE75-ADBD4FA296A1}"/>
              </a:ext>
            </a:extLst>
          </p:cNvPr>
          <p:cNvSpPr/>
          <p:nvPr/>
        </p:nvSpPr>
        <p:spPr>
          <a:xfrm>
            <a:off x="10501517" y="4373304"/>
            <a:ext cx="901524" cy="775919"/>
          </a:xfrm>
          <a:prstGeom prst="rect">
            <a:avLst/>
          </a:prstGeom>
          <a:noFill/>
          <a:ln w="254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chemeClr val="tx1"/>
                </a:solidFill>
              </a:rPr>
              <a:t>SMA output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cxnSp>
        <p:nvCxnSpPr>
          <p:cNvPr id="48" name="직선 연결선[R] 135">
            <a:extLst>
              <a:ext uri="{FF2B5EF4-FFF2-40B4-BE49-F238E27FC236}">
                <a16:creationId xmlns:a16="http://schemas.microsoft.com/office/drawing/2014/main" id="{8EECD5D2-1E26-E5BC-74D5-7FA5A3DEAE31}"/>
              </a:ext>
            </a:extLst>
          </p:cNvPr>
          <p:cNvCxnSpPr>
            <a:cxnSpLocks/>
            <a:stCxn id="47" idx="1"/>
          </p:cNvCxnSpPr>
          <p:nvPr/>
        </p:nvCxnSpPr>
        <p:spPr>
          <a:xfrm flipH="1" flipV="1">
            <a:off x="10289475" y="4760091"/>
            <a:ext cx="212042" cy="1173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직선 연결선[R] 140">
            <a:extLst>
              <a:ext uri="{FF2B5EF4-FFF2-40B4-BE49-F238E27FC236}">
                <a16:creationId xmlns:a16="http://schemas.microsoft.com/office/drawing/2014/main" id="{16D0DA82-D338-339C-E822-2178958927E7}"/>
              </a:ext>
            </a:extLst>
          </p:cNvPr>
          <p:cNvCxnSpPr>
            <a:cxnSpLocks/>
          </p:cNvCxnSpPr>
          <p:nvPr/>
        </p:nvCxnSpPr>
        <p:spPr>
          <a:xfrm flipH="1" flipV="1">
            <a:off x="10289475" y="5295263"/>
            <a:ext cx="212042" cy="1173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타원 49">
            <a:extLst>
              <a:ext uri="{FF2B5EF4-FFF2-40B4-BE49-F238E27FC236}">
                <a16:creationId xmlns:a16="http://schemas.microsoft.com/office/drawing/2014/main" id="{BED85721-F372-C61E-AF77-6E2AD823A00A}"/>
              </a:ext>
            </a:extLst>
          </p:cNvPr>
          <p:cNvSpPr/>
          <p:nvPr/>
        </p:nvSpPr>
        <p:spPr>
          <a:xfrm>
            <a:off x="10031506" y="4996770"/>
            <a:ext cx="60743" cy="60743"/>
          </a:xfrm>
          <a:prstGeom prst="ellipse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3FECDA9-A5B2-0437-AC26-F23651DEACEF}"/>
              </a:ext>
            </a:extLst>
          </p:cNvPr>
          <p:cNvSpPr/>
          <p:nvPr/>
        </p:nvSpPr>
        <p:spPr>
          <a:xfrm>
            <a:off x="10228732" y="4729719"/>
            <a:ext cx="60743" cy="60743"/>
          </a:xfrm>
          <a:prstGeom prst="ellipse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B9E666DC-9191-39C3-A713-ADD7E458F185}"/>
              </a:ext>
            </a:extLst>
          </p:cNvPr>
          <p:cNvSpPr/>
          <p:nvPr/>
        </p:nvSpPr>
        <p:spPr>
          <a:xfrm>
            <a:off x="10228732" y="5262311"/>
            <a:ext cx="60743" cy="60743"/>
          </a:xfrm>
          <a:prstGeom prst="ellipse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53" name="직선 연결선[R] 144">
            <a:extLst>
              <a:ext uri="{FF2B5EF4-FFF2-40B4-BE49-F238E27FC236}">
                <a16:creationId xmlns:a16="http://schemas.microsoft.com/office/drawing/2014/main" id="{B65A893E-9EE0-CEBC-0F4C-88CB31093CC4}"/>
              </a:ext>
            </a:extLst>
          </p:cNvPr>
          <p:cNvCxnSpPr>
            <a:cxnSpLocks/>
            <a:stCxn id="51" idx="5"/>
            <a:endCxn id="50" idx="7"/>
          </p:cNvCxnSpPr>
          <p:nvPr/>
        </p:nvCxnSpPr>
        <p:spPr>
          <a:xfrm flipH="1">
            <a:off x="10083353" y="4781566"/>
            <a:ext cx="197226" cy="22410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9CEE358C-FE32-3F65-0277-ABACED26422C}"/>
              </a:ext>
            </a:extLst>
          </p:cNvPr>
          <p:cNvCxnSpPr>
            <a:cxnSpLocks/>
            <a:endCxn id="45" idx="1"/>
          </p:cNvCxnSpPr>
          <p:nvPr/>
        </p:nvCxnSpPr>
        <p:spPr>
          <a:xfrm>
            <a:off x="3724102" y="3956858"/>
            <a:ext cx="3991495" cy="106335"/>
          </a:xfrm>
          <a:prstGeom prst="straightConnector1">
            <a:avLst/>
          </a:prstGeom>
          <a:ln w="25400">
            <a:solidFill>
              <a:srgbClr val="FF0000">
                <a:alpha val="44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74763BFE-C30B-650A-4090-9C1BD93FF5B3}"/>
              </a:ext>
            </a:extLst>
          </p:cNvPr>
          <p:cNvCxnSpPr>
            <a:cxnSpLocks/>
            <a:endCxn id="45" idx="1"/>
          </p:cNvCxnSpPr>
          <p:nvPr/>
        </p:nvCxnSpPr>
        <p:spPr>
          <a:xfrm>
            <a:off x="3274743" y="1554186"/>
            <a:ext cx="4440854" cy="2509007"/>
          </a:xfrm>
          <a:prstGeom prst="straightConnector1">
            <a:avLst/>
          </a:prstGeom>
          <a:ln w="25400">
            <a:solidFill>
              <a:srgbClr val="FF0000">
                <a:alpha val="44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CE2E1A02-1579-B6D4-2E9E-8E6FD7962627}"/>
              </a:ext>
            </a:extLst>
          </p:cNvPr>
          <p:cNvSpPr/>
          <p:nvPr/>
        </p:nvSpPr>
        <p:spPr>
          <a:xfrm>
            <a:off x="85344" y="1240622"/>
            <a:ext cx="6096000" cy="31393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ore-KR" sz="1100" dirty="0">
                <a:latin typeface="Monaco" pitchFamily="2" charset="0"/>
              </a:rPr>
              <a:t> 29         </a:t>
            </a:r>
            <a:r>
              <a:rPr lang="en-US" altLang="ko-Kore-KR" sz="1100" dirty="0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self</a:t>
            </a:r>
            <a:r>
              <a:rPr lang="en-US" altLang="ko-Kore-KR" sz="1100" dirty="0">
                <a:latin typeface="Monaco" pitchFamily="2" charset="0"/>
              </a:rPr>
              <a:t>.urukul_dds0.set(frequency = 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100</a:t>
            </a:r>
            <a:r>
              <a:rPr lang="en-US" altLang="ko-Kore-KR" sz="1100" dirty="0">
                <a:latin typeface="Monaco" pitchFamily="2" charset="0"/>
              </a:rPr>
              <a:t>*MHz, phase = 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0.0</a:t>
            </a:r>
            <a:r>
              <a:rPr lang="en-US" altLang="ko-Kore-KR" sz="1100" dirty="0">
                <a:latin typeface="Monaco" pitchFamily="2" charset="0"/>
              </a:rPr>
              <a:t>)</a:t>
            </a:r>
          </a:p>
          <a:p>
            <a:r>
              <a:rPr lang="en-US" altLang="ko-Kore-KR" sz="1100" dirty="0">
                <a:latin typeface="Monaco" pitchFamily="2" charset="0"/>
              </a:rPr>
              <a:t> 30         </a:t>
            </a:r>
            <a:r>
              <a:rPr lang="en-US" altLang="ko-Kore-KR" sz="1100" dirty="0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self</a:t>
            </a:r>
            <a:r>
              <a:rPr lang="en-US" altLang="ko-Kore-KR" sz="1100" dirty="0">
                <a:latin typeface="Monaco" pitchFamily="2" charset="0"/>
              </a:rPr>
              <a:t>.urukul_dds0.sw.on()</a:t>
            </a:r>
          </a:p>
          <a:p>
            <a:r>
              <a:rPr lang="en-US" altLang="ko-Kore-KR" sz="1100" dirty="0">
                <a:latin typeface="Monaco" pitchFamily="2" charset="0"/>
              </a:rPr>
              <a:t> 31         delay(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0.1</a:t>
            </a:r>
            <a:r>
              <a:rPr lang="en-US" altLang="ko-Kore-KR" sz="1100" dirty="0">
                <a:latin typeface="Monaco" pitchFamily="2" charset="0"/>
              </a:rPr>
              <a:t>*us)</a:t>
            </a:r>
          </a:p>
          <a:p>
            <a:r>
              <a:rPr lang="en-US" altLang="ko-Kore-KR" sz="1100" dirty="0">
                <a:latin typeface="Monaco" pitchFamily="2" charset="0"/>
              </a:rPr>
              <a:t> 32         </a:t>
            </a:r>
            <a:r>
              <a:rPr lang="en-US" altLang="ko-Kore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Monaco" pitchFamily="2" charset="0"/>
              </a:rPr>
              <a:t>#self.urukul_dds0.cfg_sw(1)</a:t>
            </a:r>
          </a:p>
          <a:p>
            <a:r>
              <a:rPr lang="en-US" altLang="ko-Kore-KR" sz="1100" dirty="0">
                <a:latin typeface="Monaco" pitchFamily="2" charset="0"/>
              </a:rPr>
              <a:t> 33         </a:t>
            </a:r>
            <a:r>
              <a:rPr lang="en-US" altLang="ko-Kore-KR" sz="1100" dirty="0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self</a:t>
            </a:r>
            <a:r>
              <a:rPr lang="en-US" altLang="ko-Kore-KR" sz="1100" dirty="0">
                <a:latin typeface="Monaco" pitchFamily="2" charset="0"/>
              </a:rPr>
              <a:t>.urukul_dds1.set(frequency = 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100</a:t>
            </a:r>
            <a:r>
              <a:rPr lang="en-US" altLang="ko-Kore-KR" sz="1100" dirty="0">
                <a:latin typeface="Monaco" pitchFamily="2" charset="0"/>
              </a:rPr>
              <a:t>*MHz, phase = 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0.5</a:t>
            </a:r>
            <a:r>
              <a:rPr lang="en-US" altLang="ko-Kore-KR" sz="1100" dirty="0">
                <a:latin typeface="Monaco" pitchFamily="2" charset="0"/>
              </a:rPr>
              <a:t>)</a:t>
            </a:r>
          </a:p>
          <a:p>
            <a:r>
              <a:rPr lang="en-US" altLang="ko-Kore-KR" sz="1100" dirty="0">
                <a:latin typeface="Monaco" pitchFamily="2" charset="0"/>
              </a:rPr>
              <a:t> 34         </a:t>
            </a:r>
            <a:r>
              <a:rPr lang="en-US" altLang="ko-Kore-KR" sz="1100" dirty="0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self</a:t>
            </a:r>
            <a:r>
              <a:rPr lang="en-US" altLang="ko-Kore-KR" sz="1100" dirty="0">
                <a:latin typeface="Monaco" pitchFamily="2" charset="0"/>
              </a:rPr>
              <a:t>.urukul_dds1.sw.on()</a:t>
            </a:r>
          </a:p>
          <a:p>
            <a:r>
              <a:rPr lang="en-US" altLang="ko-Kore-KR" sz="1100" dirty="0">
                <a:latin typeface="Monaco" pitchFamily="2" charset="0"/>
              </a:rPr>
              <a:t> 35         delay(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0.1</a:t>
            </a:r>
            <a:r>
              <a:rPr lang="en-US" altLang="ko-Kore-KR" sz="1100" dirty="0">
                <a:latin typeface="Monaco" pitchFamily="2" charset="0"/>
              </a:rPr>
              <a:t>*us)</a:t>
            </a:r>
          </a:p>
          <a:p>
            <a:r>
              <a:rPr lang="en-US" altLang="ko-Kore-KR" sz="1100" dirty="0">
                <a:latin typeface="Monaco" pitchFamily="2" charset="0"/>
              </a:rPr>
              <a:t> 36         </a:t>
            </a:r>
            <a:r>
              <a:rPr lang="en-US" altLang="ko-Kore-KR" sz="1100" dirty="0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self</a:t>
            </a:r>
            <a:r>
              <a:rPr lang="en-US" altLang="ko-Kore-KR" sz="1100" dirty="0">
                <a:latin typeface="Monaco" pitchFamily="2" charset="0"/>
              </a:rPr>
              <a:t>.urukul_dds2.set(frequency = 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200</a:t>
            </a:r>
            <a:r>
              <a:rPr lang="en-US" altLang="ko-Kore-KR" sz="1100" dirty="0">
                <a:latin typeface="Monaco" pitchFamily="2" charset="0"/>
              </a:rPr>
              <a:t>*MHz, phase = 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0.0</a:t>
            </a:r>
            <a:r>
              <a:rPr lang="en-US" altLang="ko-Kore-KR" sz="1100" dirty="0">
                <a:latin typeface="Monaco" pitchFamily="2" charset="0"/>
              </a:rPr>
              <a:t>)</a:t>
            </a:r>
          </a:p>
          <a:p>
            <a:r>
              <a:rPr lang="en-US" altLang="ko-Kore-KR" sz="1100" dirty="0">
                <a:latin typeface="Monaco" pitchFamily="2" charset="0"/>
              </a:rPr>
              <a:t> 37         </a:t>
            </a:r>
            <a:r>
              <a:rPr lang="en-US" altLang="ko-Kore-KR" sz="1100" dirty="0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self</a:t>
            </a:r>
            <a:r>
              <a:rPr lang="en-US" altLang="ko-Kore-KR" sz="1100" dirty="0">
                <a:latin typeface="Monaco" pitchFamily="2" charset="0"/>
              </a:rPr>
              <a:t>.urukul_dds2.sw.on()</a:t>
            </a:r>
          </a:p>
          <a:p>
            <a:r>
              <a:rPr lang="en-US" altLang="ko-Kore-KR" sz="1100" dirty="0">
                <a:latin typeface="Monaco" pitchFamily="2" charset="0"/>
              </a:rPr>
              <a:t> 38         delay(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0.1</a:t>
            </a:r>
            <a:r>
              <a:rPr lang="en-US" altLang="ko-Kore-KR" sz="1100" dirty="0">
                <a:latin typeface="Monaco" pitchFamily="2" charset="0"/>
              </a:rPr>
              <a:t>*us)</a:t>
            </a:r>
          </a:p>
          <a:p>
            <a:r>
              <a:rPr lang="en-US" altLang="ko-Kore-KR" sz="1100" dirty="0">
                <a:latin typeface="Monaco" pitchFamily="2" charset="0"/>
              </a:rPr>
              <a:t> 39         </a:t>
            </a:r>
            <a:r>
              <a:rPr lang="en-US" altLang="ko-Kore-KR" sz="1100" dirty="0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self</a:t>
            </a:r>
            <a:r>
              <a:rPr lang="en-US" altLang="ko-Kore-KR" sz="1100" dirty="0">
                <a:latin typeface="Monaco" pitchFamily="2" charset="0"/>
              </a:rPr>
              <a:t>.urukul_dds3.set(frequency = 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200</a:t>
            </a:r>
            <a:r>
              <a:rPr lang="en-US" altLang="ko-Kore-KR" sz="1100" dirty="0">
                <a:latin typeface="Monaco" pitchFamily="2" charset="0"/>
              </a:rPr>
              <a:t>*MHz, phase = 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0.75</a:t>
            </a:r>
            <a:r>
              <a:rPr lang="en-US" altLang="ko-Kore-KR" sz="1100" dirty="0">
                <a:latin typeface="Monaco" pitchFamily="2" charset="0"/>
              </a:rPr>
              <a:t>)</a:t>
            </a:r>
          </a:p>
          <a:p>
            <a:r>
              <a:rPr lang="en-US" altLang="ko-Kore-KR" sz="1100" dirty="0">
                <a:latin typeface="Monaco" pitchFamily="2" charset="0"/>
              </a:rPr>
              <a:t> 40         </a:t>
            </a:r>
            <a:r>
              <a:rPr lang="en-US" altLang="ko-Kore-KR" sz="1100" dirty="0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self</a:t>
            </a:r>
            <a:r>
              <a:rPr lang="en-US" altLang="ko-Kore-KR" sz="1100" dirty="0">
                <a:latin typeface="Monaco" pitchFamily="2" charset="0"/>
              </a:rPr>
              <a:t>.urukul_dds3.sw.on()</a:t>
            </a:r>
          </a:p>
          <a:p>
            <a:r>
              <a:rPr lang="en-US" altLang="ko-Kore-KR" sz="1100" dirty="0">
                <a:latin typeface="Monaco" pitchFamily="2" charset="0"/>
              </a:rPr>
              <a:t> 41         delay(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0.1</a:t>
            </a:r>
            <a:r>
              <a:rPr lang="en-US" altLang="ko-Kore-KR" sz="1100" dirty="0">
                <a:latin typeface="Monaco" pitchFamily="2" charset="0"/>
              </a:rPr>
              <a:t>*us)</a:t>
            </a:r>
          </a:p>
          <a:p>
            <a:r>
              <a:rPr lang="en-US" altLang="ko-Kore-KR" sz="1100" dirty="0">
                <a:latin typeface="Monaco" pitchFamily="2" charset="0"/>
              </a:rPr>
              <a:t> 42 </a:t>
            </a:r>
          </a:p>
          <a:p>
            <a:r>
              <a:rPr lang="en-US" altLang="ko-Kore-KR" sz="1100" dirty="0">
                <a:latin typeface="Monaco" pitchFamily="2" charset="0"/>
              </a:rPr>
              <a:t> 43         </a:t>
            </a:r>
            <a:r>
              <a:rPr lang="en-US" altLang="ko-Kore-KR" sz="1100" dirty="0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self</a:t>
            </a:r>
            <a:r>
              <a:rPr lang="en-US" altLang="ko-Kore-KR" sz="1100" dirty="0">
                <a:latin typeface="Monaco" pitchFamily="2" charset="0"/>
              </a:rPr>
              <a:t>.urukul_dds0.set_att(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6.0</a:t>
            </a:r>
            <a:r>
              <a:rPr lang="en-US" altLang="ko-Kore-KR" sz="1100" dirty="0">
                <a:latin typeface="Monaco" pitchFamily="2" charset="0"/>
              </a:rPr>
              <a:t>)</a:t>
            </a:r>
          </a:p>
          <a:p>
            <a:r>
              <a:rPr lang="en-US" altLang="ko-Kore-KR" sz="1100" dirty="0">
                <a:latin typeface="Monaco" pitchFamily="2" charset="0"/>
              </a:rPr>
              <a:t> 44         </a:t>
            </a:r>
            <a:r>
              <a:rPr lang="en-US" altLang="ko-Kore-KR" sz="1100" dirty="0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self</a:t>
            </a:r>
            <a:r>
              <a:rPr lang="en-US" altLang="ko-Kore-KR" sz="1100" dirty="0">
                <a:latin typeface="Monaco" pitchFamily="2" charset="0"/>
              </a:rPr>
              <a:t>.urukul_dds1.set_att(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12.0</a:t>
            </a:r>
            <a:r>
              <a:rPr lang="en-US" altLang="ko-Kore-KR" sz="1100" dirty="0">
                <a:latin typeface="Monaco" pitchFamily="2" charset="0"/>
              </a:rPr>
              <a:t>)</a:t>
            </a:r>
          </a:p>
          <a:p>
            <a:r>
              <a:rPr lang="en-US" altLang="ko-Kore-KR" sz="1100" dirty="0">
                <a:latin typeface="Monaco" pitchFamily="2" charset="0"/>
              </a:rPr>
              <a:t> 45         </a:t>
            </a:r>
            <a:r>
              <a:rPr lang="en-US" altLang="ko-Kore-KR" sz="1100" dirty="0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self</a:t>
            </a:r>
            <a:r>
              <a:rPr lang="en-US" altLang="ko-Kore-KR" sz="1100" dirty="0">
                <a:latin typeface="Monaco" pitchFamily="2" charset="0"/>
              </a:rPr>
              <a:t>.urukul_dds2.set_att(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18.0</a:t>
            </a:r>
            <a:r>
              <a:rPr lang="en-US" altLang="ko-Kore-KR" sz="1100" dirty="0">
                <a:latin typeface="Monaco" pitchFamily="2" charset="0"/>
              </a:rPr>
              <a:t>)</a:t>
            </a:r>
          </a:p>
          <a:p>
            <a:r>
              <a:rPr lang="en-US" altLang="ko-Kore-KR" sz="1100" dirty="0">
                <a:latin typeface="Monaco" pitchFamily="2" charset="0"/>
              </a:rPr>
              <a:t> 46         </a:t>
            </a:r>
            <a:r>
              <a:rPr lang="en-US" altLang="ko-Kore-KR" sz="1100" dirty="0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self</a:t>
            </a:r>
            <a:r>
              <a:rPr lang="en-US" altLang="ko-Kore-KR" sz="1100" dirty="0">
                <a:latin typeface="Monaco" pitchFamily="2" charset="0"/>
              </a:rPr>
              <a:t>.urukul_dds3.set_att(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24.0</a:t>
            </a:r>
            <a:r>
              <a:rPr lang="en-US" altLang="ko-Kore-KR" sz="1100" dirty="0">
                <a:latin typeface="Monaco" pitchFamily="2" charset="0"/>
              </a:rPr>
              <a:t>)  </a:t>
            </a:r>
            <a:endParaRPr lang="ko-Kore-KR" altLang="en-US" sz="1100" dirty="0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0F1F48ED-6096-8467-E17F-6F2385D9ADCC}"/>
              </a:ext>
            </a:extLst>
          </p:cNvPr>
          <p:cNvSpPr/>
          <p:nvPr/>
        </p:nvSpPr>
        <p:spPr>
          <a:xfrm>
            <a:off x="165883" y="3630263"/>
            <a:ext cx="2476458" cy="1941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140705CB-D9B6-F4BE-D224-ACAC701EF8A9}"/>
              </a:ext>
            </a:extLst>
          </p:cNvPr>
          <p:cNvSpPr txBox="1"/>
          <p:nvPr/>
        </p:nvSpPr>
        <p:spPr>
          <a:xfrm>
            <a:off x="6606139" y="2975303"/>
            <a:ext cx="425164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300" dirty="0"/>
              <a:t>change CPLD register value</a:t>
            </a:r>
          </a:p>
          <a:p>
            <a:r>
              <a:rPr kumimoji="1" lang="en-US" altLang="ko-KR" sz="1300" dirty="0"/>
              <a:t>-</a:t>
            </a:r>
            <a:r>
              <a:rPr kumimoji="1" lang="en-US" altLang="ko-Kore-KR" sz="1300" dirty="0"/>
              <a:t>actual gain = +23 – 0.5 – 0.5 – 6 – 9 = +7dB</a:t>
            </a:r>
          </a:p>
        </p:txBody>
      </p:sp>
      <p:cxnSp>
        <p:nvCxnSpPr>
          <p:cNvPr id="59" name="꺾인 연결선[E] 61">
            <a:extLst>
              <a:ext uri="{FF2B5EF4-FFF2-40B4-BE49-F238E27FC236}">
                <a16:creationId xmlns:a16="http://schemas.microsoft.com/office/drawing/2014/main" id="{76AED1D2-8DD8-CD66-9510-824E2FA871E0}"/>
              </a:ext>
            </a:extLst>
          </p:cNvPr>
          <p:cNvCxnSpPr>
            <a:cxnSpLocks/>
            <a:stCxn id="57" idx="3"/>
            <a:endCxn id="58" idx="1"/>
          </p:cNvCxnSpPr>
          <p:nvPr/>
        </p:nvCxnSpPr>
        <p:spPr>
          <a:xfrm flipV="1">
            <a:off x="2642341" y="3221525"/>
            <a:ext cx="3963798" cy="505834"/>
          </a:xfrm>
          <a:prstGeom prst="bentConnector3">
            <a:avLst>
              <a:gd name="adj1" fmla="val 50000"/>
            </a:avLst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583801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AA385A3-24EB-2599-6225-CC30C523C5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2023. 2. 1.</a:t>
            </a:r>
            <a:endParaRPr kumimoji="1" lang="ko-Kore-KR" altLang="en-US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CAB11134-890E-30A2-B1E1-C9C09235FC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44" y="156580"/>
            <a:ext cx="12021312" cy="893542"/>
          </a:xfrm>
        </p:spPr>
        <p:txBody>
          <a:bodyPr/>
          <a:lstStyle/>
          <a:p>
            <a:r>
              <a:rPr kumimoji="1" lang="en-US" altLang="ko-Kore-KR" dirty="0" err="1"/>
              <a:t>Urukul</a:t>
            </a:r>
            <a:r>
              <a:rPr kumimoji="1" lang="en-US" altLang="ko-Kore-KR" dirty="0"/>
              <a:t> Output Channel Circuit</a:t>
            </a:r>
            <a:endParaRPr kumimoji="1" lang="ko-Kore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9681C05-747A-7D26-5B2F-1145E44738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0242" y="1230448"/>
            <a:ext cx="7591515" cy="5166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43903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DB0E46-0871-42C7-964D-A8F1DBF05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Things to be considered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A444232-53F1-48E1-8730-BEACE51E72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Phase of RF signal to AOM is important…?</a:t>
            </a:r>
          </a:p>
          <a:p>
            <a:r>
              <a:rPr lang="en-US" altLang="ko-KR" dirty="0"/>
              <a:t>200MHz -&gt; l = 1.5m -&gt; l/6= 25cm</a:t>
            </a:r>
            <a:r>
              <a:rPr lang="ko-KR" altLang="en-US" dirty="0"/>
              <a:t> </a:t>
            </a:r>
            <a:r>
              <a:rPr lang="en-US" altLang="ko-KR" dirty="0"/>
              <a:t>=&gt;</a:t>
            </a:r>
            <a:r>
              <a:rPr lang="ko-KR" altLang="en-US" dirty="0"/>
              <a:t> </a:t>
            </a:r>
            <a:r>
              <a:rPr lang="en-US" altLang="ko-KR" dirty="0"/>
              <a:t>RF effect considerable?</a:t>
            </a:r>
          </a:p>
          <a:p>
            <a:r>
              <a:rPr lang="en-US" altLang="ko-KR" dirty="0"/>
              <a:t>Frequency value should be written in integer(float number is not exact)</a:t>
            </a:r>
          </a:p>
          <a:p>
            <a:r>
              <a:rPr lang="en-US" altLang="ko-KR" dirty="0" err="1"/>
              <a:t>Vivado</a:t>
            </a:r>
            <a:r>
              <a:rPr lang="en-US" altLang="ko-KR" dirty="0"/>
              <a:t> version 2019.1 or 2017.3?</a:t>
            </a:r>
          </a:p>
          <a:p>
            <a:r>
              <a:rPr lang="en-US" altLang="ko-KR" dirty="0"/>
              <a:t>Clock on board</a:t>
            </a:r>
          </a:p>
          <a:p>
            <a:r>
              <a:rPr lang="en-US" altLang="ko-KR" dirty="0"/>
              <a:t>LPF Chip</a:t>
            </a:r>
          </a:p>
          <a:p>
            <a:r>
              <a:rPr lang="en-US" altLang="ko-KR" dirty="0"/>
              <a:t>Attenuator with Amplifier</a:t>
            </a:r>
          </a:p>
          <a:p>
            <a:r>
              <a:rPr lang="en-US" altLang="ko-KR" dirty="0"/>
              <a:t>Connector on board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A3F5F5D-03F5-4CF6-95D1-B6A6C41997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2023. 2. 1.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412425600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65AA4B-1C1B-44FE-8C14-2841DB62C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Things doing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BF1BCD3-5B1F-4A58-8BB4-42AC54415D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ILA on IOBUF does not work-&gt;let’s debug I, O pin separately</a:t>
            </a:r>
          </a:p>
          <a:p>
            <a:r>
              <a:rPr lang="en-US" altLang="ko-KR" dirty="0"/>
              <a:t>ILA debug -&gt; (* </a:t>
            </a:r>
            <a:r>
              <a:rPr lang="en-US" altLang="ko-KR" dirty="0" err="1"/>
              <a:t>mark_debug</a:t>
            </a:r>
            <a:r>
              <a:rPr lang="en-US" altLang="ko-KR" dirty="0"/>
              <a:t> = “true” * )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1C2C84F-BA2E-4961-BF0F-CAE2077572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2023. 2. 1.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95983470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F1FB04-73B3-4CF4-AEB8-95DAC98E9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To Fix Noise Problem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AAAC370-548C-489F-841E-671A79ED67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344" y="1390915"/>
            <a:ext cx="12021312" cy="4025635"/>
          </a:xfrm>
        </p:spPr>
        <p:txBody>
          <a:bodyPr>
            <a:normAutofit/>
          </a:bodyPr>
          <a:lstStyle/>
          <a:p>
            <a:r>
              <a:rPr lang="en-US" altLang="ko-KR" dirty="0"/>
              <a:t>Insert attenuator, amplifier</a:t>
            </a:r>
          </a:p>
          <a:p>
            <a:r>
              <a:rPr lang="en-US" altLang="ko-KR" dirty="0" err="1"/>
              <a:t>Anlog</a:t>
            </a:r>
            <a:r>
              <a:rPr lang="en-US" altLang="ko-KR" dirty="0"/>
              <a:t> signal -&gt; high Q</a:t>
            </a:r>
          </a:p>
          <a:p>
            <a:r>
              <a:rPr lang="en-US" altLang="ko-KR" dirty="0"/>
              <a:t>Digital signal -&gt; low Q</a:t>
            </a:r>
          </a:p>
          <a:p>
            <a:r>
              <a:rPr lang="en-US" altLang="ko-KR" dirty="0"/>
              <a:t>Clock length should be more shortened! (long trace -&gt; high L -&gt; high interference)</a:t>
            </a:r>
          </a:p>
          <a:p>
            <a:r>
              <a:rPr lang="en-US" altLang="ko-KR" dirty="0"/>
              <a:t>Digital power, analog ground segmented? -&gt; if not, should be done</a:t>
            </a:r>
          </a:p>
          <a:p>
            <a:r>
              <a:rPr lang="en-US" altLang="ko-KR" dirty="0"/>
              <a:t>Decoupling capacitor should be placed</a:t>
            </a:r>
          </a:p>
          <a:p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FB810A8-D7D9-4E48-BB6F-E5C7B25842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2023. 2. 1.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38216613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79B579-5DB8-40E0-B7BC-F928588C2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Pin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20721E0-C118-42B2-9D52-5D3B11B85C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2023. 2. 1.</a:t>
            </a:r>
            <a:endParaRPr kumimoji="1" lang="ko-Kore-KR" altLang="en-US" dirty="0"/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8F163DE8-6A00-BA50-C39D-FDB7A4E261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3273024"/>
              </p:ext>
            </p:extLst>
          </p:nvPr>
        </p:nvGraphicFramePr>
        <p:xfrm>
          <a:off x="219637" y="1434041"/>
          <a:ext cx="4910628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8438">
                  <a:extLst>
                    <a:ext uri="{9D8B030D-6E8A-4147-A177-3AD203B41FA5}">
                      <a16:colId xmlns:a16="http://schemas.microsoft.com/office/drawing/2014/main" val="2284201509"/>
                    </a:ext>
                  </a:extLst>
                </a:gridCol>
                <a:gridCol w="818438">
                  <a:extLst>
                    <a:ext uri="{9D8B030D-6E8A-4147-A177-3AD203B41FA5}">
                      <a16:colId xmlns:a16="http://schemas.microsoft.com/office/drawing/2014/main" val="2468890648"/>
                    </a:ext>
                  </a:extLst>
                </a:gridCol>
                <a:gridCol w="818438">
                  <a:extLst>
                    <a:ext uri="{9D8B030D-6E8A-4147-A177-3AD203B41FA5}">
                      <a16:colId xmlns:a16="http://schemas.microsoft.com/office/drawing/2014/main" val="3044952866"/>
                    </a:ext>
                  </a:extLst>
                </a:gridCol>
                <a:gridCol w="818438">
                  <a:extLst>
                    <a:ext uri="{9D8B030D-6E8A-4147-A177-3AD203B41FA5}">
                      <a16:colId xmlns:a16="http://schemas.microsoft.com/office/drawing/2014/main" val="2621733164"/>
                    </a:ext>
                  </a:extLst>
                </a:gridCol>
                <a:gridCol w="818438">
                  <a:extLst>
                    <a:ext uri="{9D8B030D-6E8A-4147-A177-3AD203B41FA5}">
                      <a16:colId xmlns:a16="http://schemas.microsoft.com/office/drawing/2014/main" val="2543685996"/>
                    </a:ext>
                  </a:extLst>
                </a:gridCol>
                <a:gridCol w="818438">
                  <a:extLst>
                    <a:ext uri="{9D8B030D-6E8A-4147-A177-3AD203B41FA5}">
                      <a16:colId xmlns:a16="http://schemas.microsoft.com/office/drawing/2014/main" val="543965628"/>
                    </a:ext>
                  </a:extLst>
                </a:gridCol>
              </a:tblGrid>
              <a:tr h="5947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VCC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GND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ja_3</a:t>
                      </a:r>
                    </a:p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SCLK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ja_2</a:t>
                      </a:r>
                    </a:p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IOUP2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ja_1</a:t>
                      </a:r>
                    </a:p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SDIO2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ja_0</a:t>
                      </a:r>
                    </a:p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CSB2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3902506"/>
                  </a:ext>
                </a:extLst>
              </a:tr>
              <a:tr h="5947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VCC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GND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ja_7</a:t>
                      </a:r>
                    </a:p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IOUP1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ja_6</a:t>
                      </a:r>
                    </a:p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SDIO1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ja_5</a:t>
                      </a:r>
                    </a:p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CSB1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ja_4</a:t>
                      </a:r>
                    </a:p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PO[18]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9394757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3CAAD3ED-7061-3CEE-05E7-5C765A6D76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131050"/>
              </p:ext>
            </p:extLst>
          </p:nvPr>
        </p:nvGraphicFramePr>
        <p:xfrm>
          <a:off x="219637" y="4476070"/>
          <a:ext cx="4910628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8438">
                  <a:extLst>
                    <a:ext uri="{9D8B030D-6E8A-4147-A177-3AD203B41FA5}">
                      <a16:colId xmlns:a16="http://schemas.microsoft.com/office/drawing/2014/main" val="2284201509"/>
                    </a:ext>
                  </a:extLst>
                </a:gridCol>
                <a:gridCol w="818438">
                  <a:extLst>
                    <a:ext uri="{9D8B030D-6E8A-4147-A177-3AD203B41FA5}">
                      <a16:colId xmlns:a16="http://schemas.microsoft.com/office/drawing/2014/main" val="2468890648"/>
                    </a:ext>
                  </a:extLst>
                </a:gridCol>
                <a:gridCol w="818438">
                  <a:extLst>
                    <a:ext uri="{9D8B030D-6E8A-4147-A177-3AD203B41FA5}">
                      <a16:colId xmlns:a16="http://schemas.microsoft.com/office/drawing/2014/main" val="3044952866"/>
                    </a:ext>
                  </a:extLst>
                </a:gridCol>
                <a:gridCol w="818438">
                  <a:extLst>
                    <a:ext uri="{9D8B030D-6E8A-4147-A177-3AD203B41FA5}">
                      <a16:colId xmlns:a16="http://schemas.microsoft.com/office/drawing/2014/main" val="2621733164"/>
                    </a:ext>
                  </a:extLst>
                </a:gridCol>
                <a:gridCol w="818438">
                  <a:extLst>
                    <a:ext uri="{9D8B030D-6E8A-4147-A177-3AD203B41FA5}">
                      <a16:colId xmlns:a16="http://schemas.microsoft.com/office/drawing/2014/main" val="2543685996"/>
                    </a:ext>
                  </a:extLst>
                </a:gridCol>
                <a:gridCol w="818438">
                  <a:extLst>
                    <a:ext uri="{9D8B030D-6E8A-4147-A177-3AD203B41FA5}">
                      <a16:colId xmlns:a16="http://schemas.microsoft.com/office/drawing/2014/main" val="543965628"/>
                    </a:ext>
                  </a:extLst>
                </a:gridCol>
              </a:tblGrid>
              <a:tr h="5947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VCC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GND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jb_3</a:t>
                      </a:r>
                    </a:p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P2[1]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jb_2</a:t>
                      </a:r>
                    </a:p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P2[0]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jb_1</a:t>
                      </a:r>
                    </a:p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PO[17]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jb_0</a:t>
                      </a:r>
                    </a:p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PO[16]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3902506"/>
                  </a:ext>
                </a:extLst>
              </a:tr>
              <a:tr h="5947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VCC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GND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jb_7</a:t>
                      </a:r>
                    </a:p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P1[2]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jb_6</a:t>
                      </a:r>
                    </a:p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P1[1]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jb_5</a:t>
                      </a:r>
                    </a:p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P1[0]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jb_4</a:t>
                      </a:r>
                    </a:p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P2[2]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9394757"/>
                  </a:ext>
                </a:extLst>
              </a:tr>
            </a:tbl>
          </a:graphicData>
        </a:graphic>
      </p:graphicFrame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B32E1F67-725A-430C-81CE-B9E4293995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1394873"/>
              </p:ext>
            </p:extLst>
          </p:nvPr>
        </p:nvGraphicFramePr>
        <p:xfrm>
          <a:off x="6470649" y="1403298"/>
          <a:ext cx="2155267" cy="47785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9010">
                  <a:extLst>
                    <a:ext uri="{9D8B030D-6E8A-4147-A177-3AD203B41FA5}">
                      <a16:colId xmlns:a16="http://schemas.microsoft.com/office/drawing/2014/main" val="4255852507"/>
                    </a:ext>
                  </a:extLst>
                </a:gridCol>
                <a:gridCol w="1526257">
                  <a:extLst>
                    <a:ext uri="{9D8B030D-6E8A-4147-A177-3AD203B41FA5}">
                      <a16:colId xmlns:a16="http://schemas.microsoft.com/office/drawing/2014/main" val="2217060606"/>
                    </a:ext>
                  </a:extLst>
                </a:gridCol>
              </a:tblGrid>
              <a:tr h="5545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GND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PROF1[2]</a:t>
                      </a:r>
                    </a:p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jb_7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4305377"/>
                  </a:ext>
                </a:extLst>
              </a:tr>
              <a:tr h="55456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GND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PROF1[1]</a:t>
                      </a:r>
                    </a:p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jb_6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0843491"/>
                  </a:ext>
                </a:extLst>
              </a:tr>
              <a:tr h="55456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GND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PROF1[0]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jb_5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6639719"/>
                  </a:ext>
                </a:extLst>
              </a:tr>
              <a:tr h="55456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GND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IO_UPDATE1</a:t>
                      </a:r>
                    </a:p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ja_7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26871745"/>
                  </a:ext>
                </a:extLst>
              </a:tr>
              <a:tr h="55456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GND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IO_UPDATE2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6735826"/>
                  </a:ext>
                </a:extLst>
              </a:tr>
              <a:tr h="55456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GND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PROF2[0]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5843952"/>
                  </a:ext>
                </a:extLst>
              </a:tr>
              <a:tr h="55456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GND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PROF2[1]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2854651"/>
                  </a:ext>
                </a:extLst>
              </a:tr>
              <a:tr h="55456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GND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PROF2[2]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0003040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931D91A-6550-BDAB-4D9D-2CFBB49196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8422306"/>
              </p:ext>
            </p:extLst>
          </p:nvPr>
        </p:nvGraphicFramePr>
        <p:xfrm>
          <a:off x="9156097" y="1403298"/>
          <a:ext cx="2155267" cy="46930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9010">
                  <a:extLst>
                    <a:ext uri="{9D8B030D-6E8A-4147-A177-3AD203B41FA5}">
                      <a16:colId xmlns:a16="http://schemas.microsoft.com/office/drawing/2014/main" val="4255852507"/>
                    </a:ext>
                  </a:extLst>
                </a:gridCol>
                <a:gridCol w="1526257">
                  <a:extLst>
                    <a:ext uri="{9D8B030D-6E8A-4147-A177-3AD203B41FA5}">
                      <a16:colId xmlns:a16="http://schemas.microsoft.com/office/drawing/2014/main" val="2217060606"/>
                    </a:ext>
                  </a:extLst>
                </a:gridCol>
              </a:tblGrid>
              <a:tr h="5545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GND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RESET1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4305377"/>
                  </a:ext>
                </a:extLst>
              </a:tr>
              <a:tr h="55456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GND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SDIO1</a:t>
                      </a:r>
                    </a:p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ja_6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0843491"/>
                  </a:ext>
                </a:extLst>
              </a:tr>
              <a:tr h="55456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GND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SCLK1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ja_3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6639719"/>
                  </a:ext>
                </a:extLst>
              </a:tr>
              <a:tr h="55456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GND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CSB1</a:t>
                      </a:r>
                    </a:p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ja_5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26871745"/>
                  </a:ext>
                </a:extLst>
              </a:tr>
              <a:tr h="55456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GND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CSB2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6735826"/>
                  </a:ext>
                </a:extLst>
              </a:tr>
              <a:tr h="55456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GND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SCLK2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5843952"/>
                  </a:ext>
                </a:extLst>
              </a:tr>
              <a:tr h="55456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GND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SDIO2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2854651"/>
                  </a:ext>
                </a:extLst>
              </a:tr>
              <a:tr h="55456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GND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RESET2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00030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11732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41A054-8155-DD02-4A02-CD6F26A0A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Non perfect solution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141C293-85BA-DFE1-675D-D71CE44684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344" y="5186475"/>
            <a:ext cx="12021312" cy="15954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Send IO Update Manually</a:t>
            </a:r>
          </a:p>
          <a:p>
            <a:pPr marL="0" indent="0">
              <a:buNone/>
            </a:pPr>
            <a:r>
              <a:rPr lang="en-US" altLang="ko-KR" dirty="0"/>
              <a:t>Do not use internal IO Update utility!(make CFR2[23] = 0)</a:t>
            </a:r>
          </a:p>
          <a:p>
            <a:pPr marL="0" indent="0">
              <a:buNone/>
            </a:pPr>
            <a:r>
              <a:rPr lang="en-US" altLang="ko-KR" dirty="0"/>
              <a:t>Same with using two D flip-flop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31C862F-9AAF-32BB-BB79-2C4E5B3B01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2023. 2. 1.</a:t>
            </a:r>
            <a:endParaRPr kumimoji="1" lang="ko-Kore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C0B1EA0-F52E-41D1-F531-BFB61FBD2A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694" y="1374705"/>
            <a:ext cx="9944611" cy="3772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6563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88E661-9D5B-4878-470E-2728D6723D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Experiment for timing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DB23419-7A97-FD72-06A5-135C1C527C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344" y="5638799"/>
            <a:ext cx="12021312" cy="538163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/>
              <a:t>Validation of our assumption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B6A3677-DC04-2101-CDCC-D1AC884A0E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2023. 2. 1.</a:t>
            </a:r>
            <a:endParaRPr kumimoji="1" lang="ko-Kore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E31D2D6-6D95-7138-FD7B-0827626C2856}"/>
              </a:ext>
            </a:extLst>
          </p:cNvPr>
          <p:cNvSpPr/>
          <p:nvPr/>
        </p:nvSpPr>
        <p:spPr>
          <a:xfrm>
            <a:off x="349250" y="2012950"/>
            <a:ext cx="1212850" cy="8935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1GHz CLOCK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6557698-2C66-AF7F-48AC-4FE11CB4C2CC}"/>
              </a:ext>
            </a:extLst>
          </p:cNvPr>
          <p:cNvSpPr/>
          <p:nvPr/>
        </p:nvSpPr>
        <p:spPr>
          <a:xfrm>
            <a:off x="1892300" y="2012950"/>
            <a:ext cx="1212850" cy="8935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delay control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6C584BB-E6B5-2695-71ED-E2619AF9B9AA}"/>
              </a:ext>
            </a:extLst>
          </p:cNvPr>
          <p:cNvSpPr/>
          <p:nvPr/>
        </p:nvSpPr>
        <p:spPr>
          <a:xfrm>
            <a:off x="3435350" y="2012950"/>
            <a:ext cx="1212850" cy="8935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AD9910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3EF5B11-C603-D530-E979-3932390186DD}"/>
              </a:ext>
            </a:extLst>
          </p:cNvPr>
          <p:cNvSpPr/>
          <p:nvPr/>
        </p:nvSpPr>
        <p:spPr>
          <a:xfrm>
            <a:off x="349250" y="3504738"/>
            <a:ext cx="1212850" cy="8935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ARTYS7</a:t>
            </a:r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356C50B-BFFC-1FC6-0F86-9E7281B2D1EF}"/>
              </a:ext>
            </a:extLst>
          </p:cNvPr>
          <p:cNvSpPr/>
          <p:nvPr/>
        </p:nvSpPr>
        <p:spPr>
          <a:xfrm>
            <a:off x="4978400" y="2012950"/>
            <a:ext cx="1212850" cy="8935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spectrum analyzer</a:t>
            </a:r>
            <a:endParaRPr lang="ko-KR" altLang="en-US" dirty="0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5025DA6E-7D2C-4021-8EF1-F55360790E18}"/>
              </a:ext>
            </a:extLst>
          </p:cNvPr>
          <p:cNvCxnSpPr>
            <a:stCxn id="5" idx="3"/>
            <a:endCxn id="7" idx="1"/>
          </p:cNvCxnSpPr>
          <p:nvPr/>
        </p:nvCxnSpPr>
        <p:spPr>
          <a:xfrm>
            <a:off x="1562100" y="2459721"/>
            <a:ext cx="3302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BB87228-D8AE-005F-3DAB-0ACD4527FEF9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3105150" y="2459721"/>
            <a:ext cx="3302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5714A254-4AAC-44AD-E938-B1861E9D5C3C}"/>
              </a:ext>
            </a:extLst>
          </p:cNvPr>
          <p:cNvCxnSpPr>
            <a:cxnSpLocks/>
            <a:stCxn id="8" idx="3"/>
            <a:endCxn id="10" idx="1"/>
          </p:cNvCxnSpPr>
          <p:nvPr/>
        </p:nvCxnSpPr>
        <p:spPr>
          <a:xfrm>
            <a:off x="4648200" y="2459721"/>
            <a:ext cx="3302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id="{64C40F12-0BEC-2B83-70D6-46AA0BD3FCD1}"/>
              </a:ext>
            </a:extLst>
          </p:cNvPr>
          <p:cNvCxnSpPr>
            <a:stCxn id="9" idx="3"/>
            <a:endCxn id="8" idx="2"/>
          </p:cNvCxnSpPr>
          <p:nvPr/>
        </p:nvCxnSpPr>
        <p:spPr>
          <a:xfrm flipV="1">
            <a:off x="1562100" y="2906492"/>
            <a:ext cx="2479675" cy="104501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FB940020-F1CA-0E99-70A3-F42470D4C7E7}"/>
              </a:ext>
            </a:extLst>
          </p:cNvPr>
          <p:cNvSpPr txBox="1"/>
          <p:nvPr/>
        </p:nvSpPr>
        <p:spPr>
          <a:xfrm>
            <a:off x="4041775" y="3680422"/>
            <a:ext cx="1523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profile change</a:t>
            </a:r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4544872-A6D3-1298-DEB0-42E9DBF47C2E}"/>
              </a:ext>
            </a:extLst>
          </p:cNvPr>
          <p:cNvSpPr/>
          <p:nvPr/>
        </p:nvSpPr>
        <p:spPr>
          <a:xfrm>
            <a:off x="6991350" y="1358900"/>
            <a:ext cx="4171950" cy="303938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자유형: 도형 26">
            <a:extLst>
              <a:ext uri="{FF2B5EF4-FFF2-40B4-BE49-F238E27FC236}">
                <a16:creationId xmlns:a16="http://schemas.microsoft.com/office/drawing/2014/main" id="{FBCA6DA7-D5FB-B0CD-DC3E-DBD28BFFC446}"/>
              </a:ext>
            </a:extLst>
          </p:cNvPr>
          <p:cNvSpPr/>
          <p:nvPr/>
        </p:nvSpPr>
        <p:spPr>
          <a:xfrm>
            <a:off x="6191250" y="1356360"/>
            <a:ext cx="793750" cy="3053080"/>
          </a:xfrm>
          <a:custGeom>
            <a:avLst/>
            <a:gdLst>
              <a:gd name="connsiteX0" fmla="*/ 0 w 787400"/>
              <a:gd name="connsiteY0" fmla="*/ 650240 h 3053080"/>
              <a:gd name="connsiteX1" fmla="*/ 0 w 787400"/>
              <a:gd name="connsiteY1" fmla="*/ 1539240 h 3053080"/>
              <a:gd name="connsiteX2" fmla="*/ 787400 w 787400"/>
              <a:gd name="connsiteY2" fmla="*/ 3053080 h 3053080"/>
              <a:gd name="connsiteX3" fmla="*/ 787400 w 787400"/>
              <a:gd name="connsiteY3" fmla="*/ 0 h 3053080"/>
              <a:gd name="connsiteX4" fmla="*/ 0 w 787400"/>
              <a:gd name="connsiteY4" fmla="*/ 650240 h 3053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7400" h="3053080">
                <a:moveTo>
                  <a:pt x="0" y="650240"/>
                </a:moveTo>
                <a:lnTo>
                  <a:pt x="0" y="1539240"/>
                </a:lnTo>
                <a:lnTo>
                  <a:pt x="787400" y="3053080"/>
                </a:lnTo>
                <a:lnTo>
                  <a:pt x="787400" y="0"/>
                </a:lnTo>
                <a:lnTo>
                  <a:pt x="0" y="650240"/>
                </a:lnTo>
                <a:close/>
              </a:path>
            </a:pathLst>
          </a:custGeom>
          <a:gradFill flip="none" rotWithShape="1">
            <a:gsLst>
              <a:gs pos="11000">
                <a:schemeClr val="accent1">
                  <a:lumMod val="5000"/>
                  <a:lumOff val="95000"/>
                </a:schemeClr>
              </a:gs>
              <a:gs pos="47000">
                <a:schemeClr val="accent1">
                  <a:lumMod val="45000"/>
                  <a:lumOff val="55000"/>
                </a:schemeClr>
              </a:gs>
              <a:gs pos="76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1CEA6F4E-098D-6250-55B0-568B5EBDC1B3}"/>
              </a:ext>
            </a:extLst>
          </p:cNvPr>
          <p:cNvCxnSpPr/>
          <p:nvPr/>
        </p:nvCxnSpPr>
        <p:spPr>
          <a:xfrm flipV="1">
            <a:off x="7632700" y="2012950"/>
            <a:ext cx="0" cy="23853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B0720E13-B422-621F-8541-3EDB990ACC4A}"/>
              </a:ext>
            </a:extLst>
          </p:cNvPr>
          <p:cNvCxnSpPr/>
          <p:nvPr/>
        </p:nvCxnSpPr>
        <p:spPr>
          <a:xfrm flipV="1">
            <a:off x="8534400" y="2012950"/>
            <a:ext cx="0" cy="23853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C38068F3-DD60-D6CC-9B83-85C5539EFE4E}"/>
              </a:ext>
            </a:extLst>
          </p:cNvPr>
          <p:cNvCxnSpPr/>
          <p:nvPr/>
        </p:nvCxnSpPr>
        <p:spPr>
          <a:xfrm flipV="1">
            <a:off x="10121900" y="2012950"/>
            <a:ext cx="0" cy="23853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5E437295-87D4-869B-46A1-0E0F8284CC79}"/>
              </a:ext>
            </a:extLst>
          </p:cNvPr>
          <p:cNvCxnSpPr/>
          <p:nvPr/>
        </p:nvCxnSpPr>
        <p:spPr>
          <a:xfrm flipV="1">
            <a:off x="9264650" y="2012950"/>
            <a:ext cx="0" cy="23853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1281521E-9A9C-5C50-DEDD-16BE15965BB1}"/>
              </a:ext>
            </a:extLst>
          </p:cNvPr>
          <p:cNvSpPr txBox="1"/>
          <p:nvPr/>
        </p:nvSpPr>
        <p:spPr>
          <a:xfrm>
            <a:off x="7364838" y="4665944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000</a:t>
            </a:r>
            <a:endParaRPr lang="ko-KR" alt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C966874-D46C-2DAC-CD8F-16DFFC2857D0}"/>
              </a:ext>
            </a:extLst>
          </p:cNvPr>
          <p:cNvSpPr txBox="1"/>
          <p:nvPr/>
        </p:nvSpPr>
        <p:spPr>
          <a:xfrm>
            <a:off x="8266538" y="4665944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010</a:t>
            </a:r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C17C976-9832-9B7E-FA39-31927061B054}"/>
              </a:ext>
            </a:extLst>
          </p:cNvPr>
          <p:cNvSpPr txBox="1"/>
          <p:nvPr/>
        </p:nvSpPr>
        <p:spPr>
          <a:xfrm>
            <a:off x="8996788" y="4665944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001</a:t>
            </a:r>
            <a:endParaRPr lang="ko-KR" alt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A6CB6B0-7A44-8444-2680-D2C4DC45EE73}"/>
              </a:ext>
            </a:extLst>
          </p:cNvPr>
          <p:cNvSpPr txBox="1"/>
          <p:nvPr/>
        </p:nvSpPr>
        <p:spPr>
          <a:xfrm>
            <a:off x="9854038" y="4665944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011</a:t>
            </a:r>
            <a:endParaRPr lang="ko-KR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457AF7B-9A69-B5B8-6028-42B26D739811}"/>
              </a:ext>
            </a:extLst>
          </p:cNvPr>
          <p:cNvSpPr txBox="1"/>
          <p:nvPr/>
        </p:nvSpPr>
        <p:spPr>
          <a:xfrm>
            <a:off x="6460913" y="4665944"/>
            <a:ext cx="7965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profile</a:t>
            </a:r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999956F-4CE5-C1D1-4B65-FDEE01632551}"/>
              </a:ext>
            </a:extLst>
          </p:cNvPr>
          <p:cNvSpPr txBox="1"/>
          <p:nvPr/>
        </p:nvSpPr>
        <p:spPr>
          <a:xfrm>
            <a:off x="7446591" y="4423469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f1</a:t>
            </a:r>
            <a:endParaRPr lang="ko-KR" alt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B3D7AE3-D611-3E29-C4FC-C18EBD5F3511}"/>
              </a:ext>
            </a:extLst>
          </p:cNvPr>
          <p:cNvSpPr txBox="1"/>
          <p:nvPr/>
        </p:nvSpPr>
        <p:spPr>
          <a:xfrm>
            <a:off x="8348291" y="4423469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f2</a:t>
            </a:r>
            <a:endParaRPr lang="ko-KR" alt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CCDDEF0-A70F-C0AC-AF21-827C8DE634D5}"/>
              </a:ext>
            </a:extLst>
          </p:cNvPr>
          <p:cNvSpPr txBox="1"/>
          <p:nvPr/>
        </p:nvSpPr>
        <p:spPr>
          <a:xfrm>
            <a:off x="9078541" y="4423469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f3</a:t>
            </a:r>
            <a:endParaRPr lang="ko-KR" alt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E911C2B-D5D7-C367-F7E5-CA4667008043}"/>
              </a:ext>
            </a:extLst>
          </p:cNvPr>
          <p:cNvSpPr txBox="1"/>
          <p:nvPr/>
        </p:nvSpPr>
        <p:spPr>
          <a:xfrm>
            <a:off x="9935791" y="4423469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f4</a:t>
            </a:r>
            <a:endParaRPr lang="ko-KR" altLang="en-US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279204E-2AEF-1A67-522E-896383635FBB}"/>
              </a:ext>
            </a:extLst>
          </p:cNvPr>
          <p:cNvSpPr txBox="1"/>
          <p:nvPr/>
        </p:nvSpPr>
        <p:spPr>
          <a:xfrm>
            <a:off x="6293849" y="4423469"/>
            <a:ext cx="1130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frequency</a:t>
            </a:r>
            <a:endParaRPr lang="ko-KR" alt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2F88F32-8363-30A1-6B3A-09BF8BAF60A6}"/>
              </a:ext>
            </a:extLst>
          </p:cNvPr>
          <p:cNvSpPr txBox="1"/>
          <p:nvPr/>
        </p:nvSpPr>
        <p:spPr>
          <a:xfrm>
            <a:off x="1843161" y="1341857"/>
            <a:ext cx="1311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adjust delay</a:t>
            </a:r>
            <a:endParaRPr lang="ko-KR" altLang="en-US" dirty="0"/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B3429846-BE81-645D-8148-0B0D9969BB34}"/>
              </a:ext>
            </a:extLst>
          </p:cNvPr>
          <p:cNvCxnSpPr>
            <a:cxnSpLocks/>
            <a:stCxn id="44" idx="2"/>
            <a:endCxn id="7" idx="0"/>
          </p:cNvCxnSpPr>
          <p:nvPr/>
        </p:nvCxnSpPr>
        <p:spPr>
          <a:xfrm>
            <a:off x="2498725" y="1711189"/>
            <a:ext cx="0" cy="3017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30088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CEA911-67DB-0744-6E19-0CAB1068A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Delay Control Circuit for Experiment(1)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B334F5D-9AF4-7C5C-4A7E-0CCA477651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2023. 2. 1.</a:t>
            </a:r>
            <a:endParaRPr kumimoji="1" lang="ko-Kore-KR" altLang="en-US" dirty="0"/>
          </a:p>
        </p:txBody>
      </p:sp>
      <p:pic>
        <p:nvPicPr>
          <p:cNvPr id="6" name="그림 5" descr="테이블이(가) 표시된 사진&#10;&#10;자동 생성된 설명">
            <a:extLst>
              <a:ext uri="{FF2B5EF4-FFF2-40B4-BE49-F238E27FC236}">
                <a16:creationId xmlns:a16="http://schemas.microsoft.com/office/drawing/2014/main" id="{8EBA14A6-0238-7B00-0F33-C173E5BB91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44" y="1254953"/>
            <a:ext cx="5499430" cy="207653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3B960C4-B9DA-7281-1011-1E09B9EBD0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8973" y="1626669"/>
            <a:ext cx="5979760" cy="4467233"/>
          </a:xfrm>
          <a:prstGeom prst="rect">
            <a:avLst/>
          </a:prstGeom>
        </p:spPr>
      </p:pic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5BC0615F-78A0-2E29-446C-4872188B91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344" y="5638799"/>
            <a:ext cx="6777469" cy="93813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ko-KR" dirty="0"/>
              <a:t>Is it possible to make without PCB?</a:t>
            </a:r>
          </a:p>
          <a:p>
            <a:pPr marL="0" indent="0">
              <a:buNone/>
            </a:pPr>
            <a:r>
              <a:rPr lang="en-US" altLang="ko-KR" dirty="0"/>
              <a:t>Is inductance of jumper acceptable? </a:t>
            </a:r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6888825-9C2E-6E0A-3B2F-821805C3C6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7185" y="3429000"/>
            <a:ext cx="3736269" cy="2076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9826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8659</TotalTime>
  <Words>8081</Words>
  <Application>Microsoft Office PowerPoint</Application>
  <PresentationFormat>와이드스크린</PresentationFormat>
  <Paragraphs>1711</Paragraphs>
  <Slides>69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69</vt:i4>
      </vt:variant>
    </vt:vector>
  </HeadingPairs>
  <TitlesOfParts>
    <vt:vector size="77" baseType="lpstr">
      <vt:lpstr>Monaco</vt:lpstr>
      <vt:lpstr>Arial</vt:lpstr>
      <vt:lpstr>Calibri</vt:lpstr>
      <vt:lpstr>Calibri Light</vt:lpstr>
      <vt:lpstr>Cambria Math</vt:lpstr>
      <vt:lpstr>Tahoma</vt:lpstr>
      <vt:lpstr>Verdana</vt:lpstr>
      <vt:lpstr>Office 테마</vt:lpstr>
      <vt:lpstr>DDS Debugging</vt:lpstr>
      <vt:lpstr>Glitch Problem</vt:lpstr>
      <vt:lpstr>Possible Causes</vt:lpstr>
      <vt:lpstr>Metastable</vt:lpstr>
      <vt:lpstr>Metastable</vt:lpstr>
      <vt:lpstr>Final Cause</vt:lpstr>
      <vt:lpstr>Non perfect solution</vt:lpstr>
      <vt:lpstr>Experiment for timing</vt:lpstr>
      <vt:lpstr>Delay Control Circuit for Experiment(1)</vt:lpstr>
      <vt:lpstr>Delay Control Circuit for Experiment(2)</vt:lpstr>
      <vt:lpstr>Delay Control Circuit for Experiment(3)</vt:lpstr>
      <vt:lpstr>Experiment for Solution Validation</vt:lpstr>
      <vt:lpstr>Solution1</vt:lpstr>
      <vt:lpstr>Solution2</vt:lpstr>
      <vt:lpstr>Solution3</vt:lpstr>
      <vt:lpstr>Solution4</vt:lpstr>
      <vt:lpstr>Solution5</vt:lpstr>
      <vt:lpstr>More improvement</vt:lpstr>
      <vt:lpstr>Clock delay chip</vt:lpstr>
      <vt:lpstr>Clock delay chip</vt:lpstr>
      <vt:lpstr>Clock delay chip</vt:lpstr>
      <vt:lpstr>Voltage range</vt:lpstr>
      <vt:lpstr>MC100EP195</vt:lpstr>
      <vt:lpstr>NB6L295</vt:lpstr>
      <vt:lpstr>Circuit(1)</vt:lpstr>
      <vt:lpstr>Wilkinson divider -&gt; RF SPDT switch</vt:lpstr>
      <vt:lpstr>Circuit(2)</vt:lpstr>
      <vt:lpstr>Circuit(3)</vt:lpstr>
      <vt:lpstr>RF SPDT switch</vt:lpstr>
      <vt:lpstr>Program</vt:lpstr>
      <vt:lpstr>PowerPoint 프레젠테이션</vt:lpstr>
      <vt:lpstr>Regulator</vt:lpstr>
      <vt:lpstr>PowerPoint 프레젠테이션</vt:lpstr>
      <vt:lpstr>PowerPoint 프레젠테이션</vt:lpstr>
      <vt:lpstr>Synchronization of AD9910</vt:lpstr>
      <vt:lpstr>Urukul Board</vt:lpstr>
      <vt:lpstr>AD9910 Block diagram</vt:lpstr>
      <vt:lpstr>I/O update &amp; SYNC_CLK timing</vt:lpstr>
      <vt:lpstr>Synchronization of AD9910</vt:lpstr>
      <vt:lpstr>SYNC Validation</vt:lpstr>
      <vt:lpstr>Synchronizing</vt:lpstr>
      <vt:lpstr>tune_sync_delay function</vt:lpstr>
      <vt:lpstr>I/O_UPDATE delay</vt:lpstr>
      <vt:lpstr>I/O_UPDATE delay</vt:lpstr>
      <vt:lpstr>tune_io_update_delay function</vt:lpstr>
      <vt:lpstr>measure_io_update_alignment function</vt:lpstr>
      <vt:lpstr>Urukul:AD9910 Parameter Control(1)</vt:lpstr>
      <vt:lpstr>Urukul:AD9910 Parameter Control(2)</vt:lpstr>
      <vt:lpstr>Urukul:AD9910 Parameter Control(2)</vt:lpstr>
      <vt:lpstr>Urukul:AD9910 Parameter Control(2)</vt:lpstr>
      <vt:lpstr>Urukul:AD9910 RAM Mode(1)</vt:lpstr>
      <vt:lpstr>Urukul:AD9910 RAM Mode(2)</vt:lpstr>
      <vt:lpstr>Urukul:AD9910 Synchronization Code(1)</vt:lpstr>
      <vt:lpstr>Urukul:AD9910 Synchronization Code(1)</vt:lpstr>
      <vt:lpstr>Urukul:AD9910 Synchronization Code(2)</vt:lpstr>
      <vt:lpstr>Urukul:AD9910 Synchronization Code(3)</vt:lpstr>
      <vt:lpstr>Urukul DeviceDB(1)</vt:lpstr>
      <vt:lpstr>Urukul DeviceDB(2)</vt:lpstr>
      <vt:lpstr>DeviceDB(3)</vt:lpstr>
      <vt:lpstr>DeviceDB(3)</vt:lpstr>
      <vt:lpstr>AD9912 constructor</vt:lpstr>
      <vt:lpstr>Urukul:AD9912 Parameter Control(1)</vt:lpstr>
      <vt:lpstr>Urukul:AD9912 Parameter Control(2)</vt:lpstr>
      <vt:lpstr>Urukul:AD9912 Parameter Control(2)</vt:lpstr>
      <vt:lpstr>Urukul Output Channel Circuit</vt:lpstr>
      <vt:lpstr>Things to be considered</vt:lpstr>
      <vt:lpstr>Things doing</vt:lpstr>
      <vt:lpstr>To Fix Noise Problem</vt:lpstr>
      <vt:lpstr>Pin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박정현</dc:creator>
  <cp:lastModifiedBy>박정현</cp:lastModifiedBy>
  <cp:revision>898</cp:revision>
  <dcterms:created xsi:type="dcterms:W3CDTF">2020-03-24T05:37:31Z</dcterms:created>
  <dcterms:modified xsi:type="dcterms:W3CDTF">2023-01-26T01:31:36Z</dcterms:modified>
</cp:coreProperties>
</file>